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92" r:id="rId23"/>
    <p:sldId id="293" r:id="rId24"/>
    <p:sldId id="294" r:id="rId25"/>
    <p:sldId id="295" r:id="rId26"/>
    <p:sldId id="296" r:id="rId27"/>
    <p:sldId id="297" r:id="rId28"/>
    <p:sldId id="298" r:id="rId29"/>
    <p:sldId id="299" r:id="rId30"/>
    <p:sldId id="285" r:id="rId31"/>
    <p:sldId id="286" r:id="rId32"/>
    <p:sldId id="287" r:id="rId33"/>
    <p:sldId id="288" r:id="rId34"/>
    <p:sldId id="289" r:id="rId35"/>
    <p:sldId id="290" r:id="rId36"/>
    <p:sldId id="291" r:id="rId37"/>
    <p:sldId id="266"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34559" autoAdjust="0"/>
    <p:restoredTop sz="86355" autoAdjust="0"/>
  </p:normalViewPr>
  <p:slideViewPr>
    <p:cSldViewPr>
      <p:cViewPr varScale="1">
        <p:scale>
          <a:sx n="57" d="100"/>
          <a:sy n="57" d="100"/>
        </p:scale>
        <p:origin x="-1122" y="-84"/>
      </p:cViewPr>
      <p:guideLst>
        <p:guide orient="horz" pos="2160"/>
        <p:guide pos="2880"/>
      </p:guideLst>
    </p:cSldViewPr>
  </p:slideViewPr>
  <p:outlineViewPr>
    <p:cViewPr>
      <p:scale>
        <a:sx n="33" d="100"/>
        <a:sy n="33" d="100"/>
      </p:scale>
      <p:origin x="24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4C5BAB-8001-48EF-AD7C-69CCBFE64F73}" type="doc">
      <dgm:prSet loTypeId="urn:microsoft.com/office/officeart/2005/8/layout/venn1" loCatId="relationship" qsTypeId="urn:microsoft.com/office/officeart/2005/8/quickstyle/simple1" qsCatId="simple" csTypeId="urn:microsoft.com/office/officeart/2005/8/colors/accent0_3" csCatId="mainScheme" phldr="1"/>
      <dgm:spPr/>
      <dgm:t>
        <a:bodyPr/>
        <a:lstStyle/>
        <a:p>
          <a:endParaRPr lang="ru-RU"/>
        </a:p>
      </dgm:t>
    </dgm:pt>
    <dgm:pt modelId="{FE56A638-1A4B-4274-97B6-411CD73E511A}">
      <dgm:prSet/>
      <dgm:spPr>
        <a:solidFill>
          <a:schemeClr val="tx2">
            <a:lumMod val="60000"/>
            <a:lumOff val="40000"/>
          </a:schemeClr>
        </a:solidFill>
      </dgm:spPr>
      <dgm:t>
        <a:bodyPr/>
        <a:lstStyle/>
        <a:p>
          <a:pPr rtl="0"/>
          <a:r>
            <a:rPr lang="en-US" dirty="0" smtClean="0"/>
            <a:t>B</a:t>
          </a:r>
          <a:r>
            <a:rPr lang="ru-RU" dirty="0" smtClean="0"/>
            <a:t>о</a:t>
          </a:r>
          <a:r>
            <a:rPr lang="en-US" dirty="0" err="1" smtClean="0"/>
            <a:t>sh</a:t>
          </a:r>
          <a:r>
            <a:rPr lang="en-US" dirty="0" smtClean="0"/>
            <a:t> </a:t>
          </a:r>
          <a:r>
            <a:rPr lang="en-US" dirty="0" err="1" smtClean="0"/>
            <a:t>miya</a:t>
          </a:r>
          <a:r>
            <a:rPr lang="en-US" dirty="0" smtClean="0"/>
            <a:t> </a:t>
          </a:r>
          <a:r>
            <a:rPr lang="en-US" dirty="0" err="1" smtClean="0"/>
            <a:t>bir</a:t>
          </a:r>
          <a:r>
            <a:rPr lang="en-US" dirty="0" smtClean="0"/>
            <a:t> </a:t>
          </a:r>
          <a:r>
            <a:rPr lang="en-US" dirty="0" err="1" smtClean="0"/>
            <a:t>qancha</a:t>
          </a:r>
          <a:r>
            <a:rPr lang="en-US" dirty="0" smtClean="0"/>
            <a:t> </a:t>
          </a:r>
          <a:r>
            <a:rPr lang="en-US" dirty="0" err="1" smtClean="0"/>
            <a:t>qismlardan</a:t>
          </a:r>
          <a:r>
            <a:rPr lang="en-US" dirty="0" smtClean="0"/>
            <a:t> </a:t>
          </a:r>
          <a:r>
            <a:rPr lang="en-US" dirty="0" err="1" smtClean="0"/>
            <a:t>ib</a:t>
          </a:r>
          <a:r>
            <a:rPr lang="ru-RU" dirty="0" smtClean="0"/>
            <a:t>о</a:t>
          </a:r>
          <a:r>
            <a:rPr lang="en-US" dirty="0" smtClean="0"/>
            <a:t>rat </a:t>
          </a:r>
          <a:r>
            <a:rPr lang="en-US" dirty="0" err="1" smtClean="0"/>
            <a:t>bo`lib</a:t>
          </a:r>
          <a:r>
            <a:rPr lang="en-US" dirty="0" smtClean="0"/>
            <a:t>, </a:t>
          </a:r>
          <a:r>
            <a:rPr lang="en-US" dirty="0" err="1" smtClean="0"/>
            <a:t>bu</a:t>
          </a:r>
          <a:r>
            <a:rPr lang="en-US" dirty="0" smtClean="0"/>
            <a:t> </a:t>
          </a:r>
          <a:r>
            <a:rPr lang="en-US" dirty="0" err="1" smtClean="0"/>
            <a:t>qismlarning</a:t>
          </a:r>
          <a:r>
            <a:rPr lang="en-US" dirty="0" smtClean="0"/>
            <a:t> </a:t>
          </a:r>
          <a:r>
            <a:rPr lang="en-US" dirty="0" err="1" smtClean="0"/>
            <a:t>har</a:t>
          </a:r>
          <a:r>
            <a:rPr lang="en-US" dirty="0" smtClean="0"/>
            <a:t> </a:t>
          </a:r>
          <a:r>
            <a:rPr lang="en-US" dirty="0" err="1" smtClean="0"/>
            <a:t>qaysisi</a:t>
          </a:r>
          <a:r>
            <a:rPr lang="en-US" dirty="0" smtClean="0"/>
            <a:t> </a:t>
          </a:r>
          <a:r>
            <a:rPr lang="en-US" dirty="0" err="1" smtClean="0"/>
            <a:t>o`ziga</a:t>
          </a:r>
          <a:r>
            <a:rPr lang="en-US" dirty="0" smtClean="0"/>
            <a:t> </a:t>
          </a:r>
          <a:r>
            <a:rPr lang="ru-RU" dirty="0" smtClean="0"/>
            <a:t>хо</a:t>
          </a:r>
          <a:r>
            <a:rPr lang="en-US" dirty="0" smtClean="0"/>
            <a:t>s </a:t>
          </a:r>
          <a:r>
            <a:rPr lang="en-US" dirty="0" err="1" smtClean="0"/>
            <a:t>funktsiyani</a:t>
          </a:r>
          <a:r>
            <a:rPr lang="en-US" dirty="0" smtClean="0"/>
            <a:t> </a:t>
          </a:r>
          <a:r>
            <a:rPr lang="en-US" dirty="0" err="1" smtClean="0"/>
            <a:t>bajaradi</a:t>
          </a:r>
          <a:r>
            <a:rPr lang="en-US" dirty="0" smtClean="0"/>
            <a:t>. </a:t>
          </a:r>
          <a:endParaRPr lang="ru-RU" dirty="0"/>
        </a:p>
      </dgm:t>
    </dgm:pt>
    <dgm:pt modelId="{A9B2AC07-CE83-44E7-A12B-D4EBEAF72594}" type="parTrans" cxnId="{B9AB6337-D4D7-4F56-923B-E38F65947CBA}">
      <dgm:prSet/>
      <dgm:spPr/>
      <dgm:t>
        <a:bodyPr/>
        <a:lstStyle/>
        <a:p>
          <a:endParaRPr lang="ru-RU"/>
        </a:p>
      </dgm:t>
    </dgm:pt>
    <dgm:pt modelId="{FFFAB8E4-6D5C-4C6E-83F1-DA5BB1E2AA5E}" type="sibTrans" cxnId="{B9AB6337-D4D7-4F56-923B-E38F65947CBA}">
      <dgm:prSet/>
      <dgm:spPr/>
      <dgm:t>
        <a:bodyPr/>
        <a:lstStyle/>
        <a:p>
          <a:endParaRPr lang="ru-RU"/>
        </a:p>
      </dgm:t>
    </dgm:pt>
    <dgm:pt modelId="{3CA86DD2-CF8A-484D-B254-48F55DF85DF5}">
      <dgm:prSet/>
      <dgm:spPr/>
      <dgm:t>
        <a:bodyPr/>
        <a:lstStyle/>
        <a:p>
          <a:pPr rtl="0"/>
          <a:r>
            <a:rPr lang="en-US" smtClean="0"/>
            <a:t>o`rta miya</a:t>
          </a:r>
          <a:endParaRPr lang="ru-RU"/>
        </a:p>
      </dgm:t>
    </dgm:pt>
    <dgm:pt modelId="{B0846257-DF6D-4BB7-B45E-577B30DBDF3A}" type="parTrans" cxnId="{5099DEDA-F26E-4503-BEAC-77E7A2B246A4}">
      <dgm:prSet/>
      <dgm:spPr/>
      <dgm:t>
        <a:bodyPr/>
        <a:lstStyle/>
        <a:p>
          <a:endParaRPr lang="ru-RU"/>
        </a:p>
      </dgm:t>
    </dgm:pt>
    <dgm:pt modelId="{61B9E07E-2B13-445F-83DC-BAD68408749B}" type="sibTrans" cxnId="{5099DEDA-F26E-4503-BEAC-77E7A2B246A4}">
      <dgm:prSet/>
      <dgm:spPr/>
      <dgm:t>
        <a:bodyPr/>
        <a:lstStyle/>
        <a:p>
          <a:endParaRPr lang="ru-RU"/>
        </a:p>
      </dgm:t>
    </dgm:pt>
    <dgm:pt modelId="{51B19252-6BAA-42BC-A3D5-AC57E1361C43}">
      <dgm:prSet/>
      <dgm:spPr/>
      <dgm:t>
        <a:bodyPr/>
        <a:lstStyle/>
        <a:p>
          <a:pPr rtl="0"/>
          <a:r>
            <a:rPr lang="ru-RU" smtClean="0"/>
            <a:t>о</a:t>
          </a:r>
          <a:r>
            <a:rPr lang="en-US" smtClean="0"/>
            <a:t>raliq miya</a:t>
          </a:r>
          <a:endParaRPr lang="ru-RU"/>
        </a:p>
      </dgm:t>
    </dgm:pt>
    <dgm:pt modelId="{D2E69A4E-794C-4435-9A94-8A86E7B96BF1}" type="parTrans" cxnId="{1FC9A331-2659-4B2B-8F4C-AE8F2F98483C}">
      <dgm:prSet/>
      <dgm:spPr/>
      <dgm:t>
        <a:bodyPr/>
        <a:lstStyle/>
        <a:p>
          <a:endParaRPr lang="ru-RU"/>
        </a:p>
      </dgm:t>
    </dgm:pt>
    <dgm:pt modelId="{AF23CADC-60B3-4AD2-AB5C-8DD57ED3664C}" type="sibTrans" cxnId="{1FC9A331-2659-4B2B-8F4C-AE8F2F98483C}">
      <dgm:prSet/>
      <dgm:spPr/>
      <dgm:t>
        <a:bodyPr/>
        <a:lstStyle/>
        <a:p>
          <a:endParaRPr lang="ru-RU"/>
        </a:p>
      </dgm:t>
    </dgm:pt>
    <dgm:pt modelId="{1EEE34F6-7C19-4570-9E8B-06D9793C41B9}">
      <dgm:prSet/>
      <dgm:spPr/>
      <dgm:t>
        <a:bodyPr/>
        <a:lstStyle/>
        <a:p>
          <a:pPr rtl="0"/>
          <a:r>
            <a:rPr lang="ru-RU" smtClean="0"/>
            <a:t>о</a:t>
          </a:r>
          <a:r>
            <a:rPr lang="en-US" smtClean="0"/>
            <a:t>ldingi miya</a:t>
          </a:r>
          <a:endParaRPr lang="ru-RU"/>
        </a:p>
      </dgm:t>
    </dgm:pt>
    <dgm:pt modelId="{C37B91AA-8CE1-4A39-9616-53B6D261FF86}" type="parTrans" cxnId="{8B65E655-F63B-4EA9-8CC9-886B3FFCCA5C}">
      <dgm:prSet/>
      <dgm:spPr/>
      <dgm:t>
        <a:bodyPr/>
        <a:lstStyle/>
        <a:p>
          <a:endParaRPr lang="ru-RU"/>
        </a:p>
      </dgm:t>
    </dgm:pt>
    <dgm:pt modelId="{9890879C-4A82-4F54-90A3-62FCE20138C4}" type="sibTrans" cxnId="{8B65E655-F63B-4EA9-8CC9-886B3FFCCA5C}">
      <dgm:prSet/>
      <dgm:spPr/>
      <dgm:t>
        <a:bodyPr/>
        <a:lstStyle/>
        <a:p>
          <a:endParaRPr lang="ru-RU"/>
        </a:p>
      </dgm:t>
    </dgm:pt>
    <dgm:pt modelId="{A6029118-8222-4883-B0BA-D29CB6D5CB59}">
      <dgm:prSet/>
      <dgm:spPr/>
      <dgm:t>
        <a:bodyPr/>
        <a:lstStyle/>
        <a:p>
          <a:pPr rtl="0"/>
          <a:r>
            <a:rPr lang="ru-RU" smtClean="0"/>
            <a:t>о</a:t>
          </a:r>
          <a:r>
            <a:rPr lang="en-US" smtClean="0"/>
            <a:t>rqa miya</a:t>
          </a:r>
          <a:endParaRPr lang="ru-RU"/>
        </a:p>
      </dgm:t>
    </dgm:pt>
    <dgm:pt modelId="{DB964C10-031D-4FA0-BF63-B3F43017A11F}" type="parTrans" cxnId="{4409649C-0141-4C7E-BC5B-875E8BE6BA83}">
      <dgm:prSet/>
      <dgm:spPr/>
      <dgm:t>
        <a:bodyPr/>
        <a:lstStyle/>
        <a:p>
          <a:endParaRPr lang="ru-RU"/>
        </a:p>
      </dgm:t>
    </dgm:pt>
    <dgm:pt modelId="{EC031A9D-B8CC-479E-93E3-44E6296EE4C9}" type="sibTrans" cxnId="{4409649C-0141-4C7E-BC5B-875E8BE6BA83}">
      <dgm:prSet/>
      <dgm:spPr/>
      <dgm:t>
        <a:bodyPr/>
        <a:lstStyle/>
        <a:p>
          <a:endParaRPr lang="ru-RU"/>
        </a:p>
      </dgm:t>
    </dgm:pt>
    <dgm:pt modelId="{FEC912ED-C57C-4B20-86F5-3DC4818B41FA}">
      <dgm:prSet/>
      <dgm:spPr/>
      <dgm:t>
        <a:bodyPr/>
        <a:lstStyle/>
        <a:p>
          <a:pPr rtl="0"/>
          <a:r>
            <a:rPr lang="en-US" smtClean="0"/>
            <a:t>kichik miya</a:t>
          </a:r>
          <a:endParaRPr lang="ru-RU"/>
        </a:p>
      </dgm:t>
    </dgm:pt>
    <dgm:pt modelId="{BD5ED338-78EC-44EB-B767-DBFF52CC8F2B}" type="parTrans" cxnId="{0283CA40-F442-47AC-9010-3C8B3B688D2A}">
      <dgm:prSet/>
      <dgm:spPr/>
      <dgm:t>
        <a:bodyPr/>
        <a:lstStyle/>
        <a:p>
          <a:endParaRPr lang="ru-RU"/>
        </a:p>
      </dgm:t>
    </dgm:pt>
    <dgm:pt modelId="{B07D5A0B-69D4-4C9D-BC30-4E7D845021EB}" type="sibTrans" cxnId="{0283CA40-F442-47AC-9010-3C8B3B688D2A}">
      <dgm:prSet/>
      <dgm:spPr/>
      <dgm:t>
        <a:bodyPr/>
        <a:lstStyle/>
        <a:p>
          <a:endParaRPr lang="ru-RU"/>
        </a:p>
      </dgm:t>
    </dgm:pt>
    <dgm:pt modelId="{0C4B58DA-E5C1-4A1E-8A2A-EDC26365D245}">
      <dgm:prSet/>
      <dgm:spPr/>
      <dgm:t>
        <a:bodyPr/>
        <a:lstStyle/>
        <a:p>
          <a:pPr rtl="0"/>
          <a:r>
            <a:rPr lang="en-US" smtClean="0"/>
            <a:t>katta miya va uning yarim sharlari.</a:t>
          </a:r>
          <a:endParaRPr lang="ru-RU"/>
        </a:p>
      </dgm:t>
    </dgm:pt>
    <dgm:pt modelId="{82134CDD-7C7A-4AE3-8817-74FF1E81673D}" type="parTrans" cxnId="{F92284A9-6D20-494C-8051-146EE586DB0B}">
      <dgm:prSet/>
      <dgm:spPr/>
      <dgm:t>
        <a:bodyPr/>
        <a:lstStyle/>
        <a:p>
          <a:endParaRPr lang="ru-RU"/>
        </a:p>
      </dgm:t>
    </dgm:pt>
    <dgm:pt modelId="{5FE7418C-262C-4CD4-9652-91D620B19B5E}" type="sibTrans" cxnId="{F92284A9-6D20-494C-8051-146EE586DB0B}">
      <dgm:prSet/>
      <dgm:spPr/>
      <dgm:t>
        <a:bodyPr/>
        <a:lstStyle/>
        <a:p>
          <a:endParaRPr lang="ru-RU"/>
        </a:p>
      </dgm:t>
    </dgm:pt>
    <dgm:pt modelId="{1CEEC694-7BEB-487B-8976-878F2FD228BE}" type="pres">
      <dgm:prSet presAssocID="{F64C5BAB-8001-48EF-AD7C-69CCBFE64F73}" presName="compositeShape" presStyleCnt="0">
        <dgm:presLayoutVars>
          <dgm:chMax val="7"/>
          <dgm:dir/>
          <dgm:resizeHandles val="exact"/>
        </dgm:presLayoutVars>
      </dgm:prSet>
      <dgm:spPr/>
      <dgm:t>
        <a:bodyPr/>
        <a:lstStyle/>
        <a:p>
          <a:endParaRPr lang="ru-RU"/>
        </a:p>
      </dgm:t>
    </dgm:pt>
    <dgm:pt modelId="{61FBAC45-20F8-4A79-B150-153A2E7AE08B}" type="pres">
      <dgm:prSet presAssocID="{FE56A638-1A4B-4274-97B6-411CD73E511A}" presName="circ1" presStyleLbl="vennNode1" presStyleIdx="0" presStyleCnt="7"/>
      <dgm:spPr/>
    </dgm:pt>
    <dgm:pt modelId="{6B31A3CA-37EA-4DC1-A00B-46050A6EC893}" type="pres">
      <dgm:prSet presAssocID="{FE56A638-1A4B-4274-97B6-411CD73E511A}" presName="circ1Tx" presStyleLbl="revTx" presStyleIdx="0" presStyleCnt="0" custScaleX="311814">
        <dgm:presLayoutVars>
          <dgm:chMax val="0"/>
          <dgm:chPref val="0"/>
          <dgm:bulletEnabled val="1"/>
        </dgm:presLayoutVars>
      </dgm:prSet>
      <dgm:spPr/>
      <dgm:t>
        <a:bodyPr/>
        <a:lstStyle/>
        <a:p>
          <a:endParaRPr lang="ru-RU"/>
        </a:p>
      </dgm:t>
    </dgm:pt>
    <dgm:pt modelId="{EF9C118B-CF27-47BC-8DC7-49C66BFC96D6}" type="pres">
      <dgm:prSet presAssocID="{3CA86DD2-CF8A-484D-B254-48F55DF85DF5}" presName="circ2" presStyleLbl="vennNode1" presStyleIdx="1" presStyleCnt="7"/>
      <dgm:spPr/>
    </dgm:pt>
    <dgm:pt modelId="{4D884744-F62C-4096-97DA-6FE3EA0126FB}" type="pres">
      <dgm:prSet presAssocID="{3CA86DD2-CF8A-484D-B254-48F55DF85DF5}" presName="circ2Tx" presStyleLbl="revTx" presStyleIdx="0" presStyleCnt="0">
        <dgm:presLayoutVars>
          <dgm:chMax val="0"/>
          <dgm:chPref val="0"/>
          <dgm:bulletEnabled val="1"/>
        </dgm:presLayoutVars>
      </dgm:prSet>
      <dgm:spPr/>
      <dgm:t>
        <a:bodyPr/>
        <a:lstStyle/>
        <a:p>
          <a:endParaRPr lang="ru-RU"/>
        </a:p>
      </dgm:t>
    </dgm:pt>
    <dgm:pt modelId="{7CB248A2-5962-4B8F-8525-C87B53582016}" type="pres">
      <dgm:prSet presAssocID="{51B19252-6BAA-42BC-A3D5-AC57E1361C43}" presName="circ3" presStyleLbl="vennNode1" presStyleIdx="2" presStyleCnt="7"/>
      <dgm:spPr/>
    </dgm:pt>
    <dgm:pt modelId="{C04466E8-2F8E-4E40-9D5A-590AAFBDEF04}" type="pres">
      <dgm:prSet presAssocID="{51B19252-6BAA-42BC-A3D5-AC57E1361C43}" presName="circ3Tx" presStyleLbl="revTx" presStyleIdx="0" presStyleCnt="0">
        <dgm:presLayoutVars>
          <dgm:chMax val="0"/>
          <dgm:chPref val="0"/>
          <dgm:bulletEnabled val="1"/>
        </dgm:presLayoutVars>
      </dgm:prSet>
      <dgm:spPr/>
      <dgm:t>
        <a:bodyPr/>
        <a:lstStyle/>
        <a:p>
          <a:endParaRPr lang="ru-RU"/>
        </a:p>
      </dgm:t>
    </dgm:pt>
    <dgm:pt modelId="{C13B22B9-6AFA-4D7A-BA21-9800156A7A2A}" type="pres">
      <dgm:prSet presAssocID="{1EEE34F6-7C19-4570-9E8B-06D9793C41B9}" presName="circ4" presStyleLbl="vennNode1" presStyleIdx="3" presStyleCnt="7"/>
      <dgm:spPr/>
    </dgm:pt>
    <dgm:pt modelId="{5E69FFA2-622E-42CB-844C-5E2870D386AF}" type="pres">
      <dgm:prSet presAssocID="{1EEE34F6-7C19-4570-9E8B-06D9793C41B9}" presName="circ4Tx" presStyleLbl="revTx" presStyleIdx="0" presStyleCnt="0">
        <dgm:presLayoutVars>
          <dgm:chMax val="0"/>
          <dgm:chPref val="0"/>
          <dgm:bulletEnabled val="1"/>
        </dgm:presLayoutVars>
      </dgm:prSet>
      <dgm:spPr/>
      <dgm:t>
        <a:bodyPr/>
        <a:lstStyle/>
        <a:p>
          <a:endParaRPr lang="ru-RU"/>
        </a:p>
      </dgm:t>
    </dgm:pt>
    <dgm:pt modelId="{1B36AB3D-CEE7-4E85-BCFE-AB5E8E0F6717}" type="pres">
      <dgm:prSet presAssocID="{A6029118-8222-4883-B0BA-D29CB6D5CB59}" presName="circ5" presStyleLbl="vennNode1" presStyleIdx="4" presStyleCnt="7"/>
      <dgm:spPr/>
    </dgm:pt>
    <dgm:pt modelId="{D208ECBB-C5C0-4546-BF74-9618A9845846}" type="pres">
      <dgm:prSet presAssocID="{A6029118-8222-4883-B0BA-D29CB6D5CB59}" presName="circ5Tx" presStyleLbl="revTx" presStyleIdx="0" presStyleCnt="0">
        <dgm:presLayoutVars>
          <dgm:chMax val="0"/>
          <dgm:chPref val="0"/>
          <dgm:bulletEnabled val="1"/>
        </dgm:presLayoutVars>
      </dgm:prSet>
      <dgm:spPr/>
      <dgm:t>
        <a:bodyPr/>
        <a:lstStyle/>
        <a:p>
          <a:endParaRPr lang="ru-RU"/>
        </a:p>
      </dgm:t>
    </dgm:pt>
    <dgm:pt modelId="{A0451EAF-9F7D-4278-8CC3-86B90F6E1432}" type="pres">
      <dgm:prSet presAssocID="{FEC912ED-C57C-4B20-86F5-3DC4818B41FA}" presName="circ6" presStyleLbl="vennNode1" presStyleIdx="5" presStyleCnt="7"/>
      <dgm:spPr/>
    </dgm:pt>
    <dgm:pt modelId="{1A5EC493-9C9F-4E2B-9B97-86EEFDA795F9}" type="pres">
      <dgm:prSet presAssocID="{FEC912ED-C57C-4B20-86F5-3DC4818B41FA}" presName="circ6Tx" presStyleLbl="revTx" presStyleIdx="0" presStyleCnt="0">
        <dgm:presLayoutVars>
          <dgm:chMax val="0"/>
          <dgm:chPref val="0"/>
          <dgm:bulletEnabled val="1"/>
        </dgm:presLayoutVars>
      </dgm:prSet>
      <dgm:spPr/>
      <dgm:t>
        <a:bodyPr/>
        <a:lstStyle/>
        <a:p>
          <a:endParaRPr lang="ru-RU"/>
        </a:p>
      </dgm:t>
    </dgm:pt>
    <dgm:pt modelId="{C9924CAC-797E-4585-88B4-B14CAAD16452}" type="pres">
      <dgm:prSet presAssocID="{0C4B58DA-E5C1-4A1E-8A2A-EDC26365D245}" presName="circ7" presStyleLbl="vennNode1" presStyleIdx="6" presStyleCnt="7"/>
      <dgm:spPr/>
    </dgm:pt>
    <dgm:pt modelId="{CC4EC8B0-E323-420A-8410-C74CED39714E}" type="pres">
      <dgm:prSet presAssocID="{0C4B58DA-E5C1-4A1E-8A2A-EDC26365D245}" presName="circ7Tx" presStyleLbl="revTx" presStyleIdx="0" presStyleCnt="0">
        <dgm:presLayoutVars>
          <dgm:chMax val="0"/>
          <dgm:chPref val="0"/>
          <dgm:bulletEnabled val="1"/>
        </dgm:presLayoutVars>
      </dgm:prSet>
      <dgm:spPr/>
      <dgm:t>
        <a:bodyPr/>
        <a:lstStyle/>
        <a:p>
          <a:endParaRPr lang="ru-RU"/>
        </a:p>
      </dgm:t>
    </dgm:pt>
  </dgm:ptLst>
  <dgm:cxnLst>
    <dgm:cxn modelId="{5099DEDA-F26E-4503-BEAC-77E7A2B246A4}" srcId="{F64C5BAB-8001-48EF-AD7C-69CCBFE64F73}" destId="{3CA86DD2-CF8A-484D-B254-48F55DF85DF5}" srcOrd="1" destOrd="0" parTransId="{B0846257-DF6D-4BB7-B45E-577B30DBDF3A}" sibTransId="{61B9E07E-2B13-445F-83DC-BAD68408749B}"/>
    <dgm:cxn modelId="{4409649C-0141-4C7E-BC5B-875E8BE6BA83}" srcId="{F64C5BAB-8001-48EF-AD7C-69CCBFE64F73}" destId="{A6029118-8222-4883-B0BA-D29CB6D5CB59}" srcOrd="4" destOrd="0" parTransId="{DB964C10-031D-4FA0-BF63-B3F43017A11F}" sibTransId="{EC031A9D-B8CC-479E-93E3-44E6296EE4C9}"/>
    <dgm:cxn modelId="{B9AB6337-D4D7-4F56-923B-E38F65947CBA}" srcId="{F64C5BAB-8001-48EF-AD7C-69CCBFE64F73}" destId="{FE56A638-1A4B-4274-97B6-411CD73E511A}" srcOrd="0" destOrd="0" parTransId="{A9B2AC07-CE83-44E7-A12B-D4EBEAF72594}" sibTransId="{FFFAB8E4-6D5C-4C6E-83F1-DA5BB1E2AA5E}"/>
    <dgm:cxn modelId="{15C8E6B6-D45B-44A3-8C59-56811CCD6E2D}" type="presOf" srcId="{1EEE34F6-7C19-4570-9E8B-06D9793C41B9}" destId="{5E69FFA2-622E-42CB-844C-5E2870D386AF}" srcOrd="0" destOrd="0" presId="urn:microsoft.com/office/officeart/2005/8/layout/venn1"/>
    <dgm:cxn modelId="{5EE70542-C6A6-43F0-BBA3-BF80AAD2F6D0}" type="presOf" srcId="{A6029118-8222-4883-B0BA-D29CB6D5CB59}" destId="{D208ECBB-C5C0-4546-BF74-9618A9845846}" srcOrd="0" destOrd="0" presId="urn:microsoft.com/office/officeart/2005/8/layout/venn1"/>
    <dgm:cxn modelId="{F60E8A35-1811-43EF-B476-951E4A41B692}" type="presOf" srcId="{FE56A638-1A4B-4274-97B6-411CD73E511A}" destId="{6B31A3CA-37EA-4DC1-A00B-46050A6EC893}" srcOrd="0" destOrd="0" presId="urn:microsoft.com/office/officeart/2005/8/layout/venn1"/>
    <dgm:cxn modelId="{1FC9A331-2659-4B2B-8F4C-AE8F2F98483C}" srcId="{F64C5BAB-8001-48EF-AD7C-69CCBFE64F73}" destId="{51B19252-6BAA-42BC-A3D5-AC57E1361C43}" srcOrd="2" destOrd="0" parTransId="{D2E69A4E-794C-4435-9A94-8A86E7B96BF1}" sibTransId="{AF23CADC-60B3-4AD2-AB5C-8DD57ED3664C}"/>
    <dgm:cxn modelId="{2E9BC422-C854-4C88-B586-808E69D6C73C}" type="presOf" srcId="{0C4B58DA-E5C1-4A1E-8A2A-EDC26365D245}" destId="{CC4EC8B0-E323-420A-8410-C74CED39714E}" srcOrd="0" destOrd="0" presId="urn:microsoft.com/office/officeart/2005/8/layout/venn1"/>
    <dgm:cxn modelId="{F92284A9-6D20-494C-8051-146EE586DB0B}" srcId="{F64C5BAB-8001-48EF-AD7C-69CCBFE64F73}" destId="{0C4B58DA-E5C1-4A1E-8A2A-EDC26365D245}" srcOrd="6" destOrd="0" parTransId="{82134CDD-7C7A-4AE3-8817-74FF1E81673D}" sibTransId="{5FE7418C-262C-4CD4-9652-91D620B19B5E}"/>
    <dgm:cxn modelId="{F497651E-BC9C-468B-93F9-C140B84A7371}" type="presOf" srcId="{51B19252-6BAA-42BC-A3D5-AC57E1361C43}" destId="{C04466E8-2F8E-4E40-9D5A-590AAFBDEF04}" srcOrd="0" destOrd="0" presId="urn:microsoft.com/office/officeart/2005/8/layout/venn1"/>
    <dgm:cxn modelId="{F90BCF1F-DA1C-4135-9894-89181B732ABA}" type="presOf" srcId="{FEC912ED-C57C-4B20-86F5-3DC4818B41FA}" destId="{1A5EC493-9C9F-4E2B-9B97-86EEFDA795F9}" srcOrd="0" destOrd="0" presId="urn:microsoft.com/office/officeart/2005/8/layout/venn1"/>
    <dgm:cxn modelId="{8B65E655-F63B-4EA9-8CC9-886B3FFCCA5C}" srcId="{F64C5BAB-8001-48EF-AD7C-69CCBFE64F73}" destId="{1EEE34F6-7C19-4570-9E8B-06D9793C41B9}" srcOrd="3" destOrd="0" parTransId="{C37B91AA-8CE1-4A39-9616-53B6D261FF86}" sibTransId="{9890879C-4A82-4F54-90A3-62FCE20138C4}"/>
    <dgm:cxn modelId="{3D0D2DAE-CF4B-426D-BE89-32723CB6ACDE}" type="presOf" srcId="{F64C5BAB-8001-48EF-AD7C-69CCBFE64F73}" destId="{1CEEC694-7BEB-487B-8976-878F2FD228BE}" srcOrd="0" destOrd="0" presId="urn:microsoft.com/office/officeart/2005/8/layout/venn1"/>
    <dgm:cxn modelId="{B172B923-7694-4D10-8661-49CB3EEFB864}" type="presOf" srcId="{3CA86DD2-CF8A-484D-B254-48F55DF85DF5}" destId="{4D884744-F62C-4096-97DA-6FE3EA0126FB}" srcOrd="0" destOrd="0" presId="urn:microsoft.com/office/officeart/2005/8/layout/venn1"/>
    <dgm:cxn modelId="{0283CA40-F442-47AC-9010-3C8B3B688D2A}" srcId="{F64C5BAB-8001-48EF-AD7C-69CCBFE64F73}" destId="{FEC912ED-C57C-4B20-86F5-3DC4818B41FA}" srcOrd="5" destOrd="0" parTransId="{BD5ED338-78EC-44EB-B767-DBFF52CC8F2B}" sibTransId="{B07D5A0B-69D4-4C9D-BC30-4E7D845021EB}"/>
    <dgm:cxn modelId="{FCC44E24-0BE8-49D9-8BD6-94922F32F4F1}" type="presParOf" srcId="{1CEEC694-7BEB-487B-8976-878F2FD228BE}" destId="{61FBAC45-20F8-4A79-B150-153A2E7AE08B}" srcOrd="0" destOrd="0" presId="urn:microsoft.com/office/officeart/2005/8/layout/venn1"/>
    <dgm:cxn modelId="{11ACEF7E-11E8-4B49-8DCE-B0591B156CC9}" type="presParOf" srcId="{1CEEC694-7BEB-487B-8976-878F2FD228BE}" destId="{6B31A3CA-37EA-4DC1-A00B-46050A6EC893}" srcOrd="1" destOrd="0" presId="urn:microsoft.com/office/officeart/2005/8/layout/venn1"/>
    <dgm:cxn modelId="{DC1FAA35-7B97-4E53-9F43-D60A4B46894B}" type="presParOf" srcId="{1CEEC694-7BEB-487B-8976-878F2FD228BE}" destId="{EF9C118B-CF27-47BC-8DC7-49C66BFC96D6}" srcOrd="2" destOrd="0" presId="urn:microsoft.com/office/officeart/2005/8/layout/venn1"/>
    <dgm:cxn modelId="{092E3BB5-B7E2-4721-BCBA-AEEC4D00995F}" type="presParOf" srcId="{1CEEC694-7BEB-487B-8976-878F2FD228BE}" destId="{4D884744-F62C-4096-97DA-6FE3EA0126FB}" srcOrd="3" destOrd="0" presId="urn:microsoft.com/office/officeart/2005/8/layout/venn1"/>
    <dgm:cxn modelId="{FAAC167D-AB96-480E-B5B0-4C1E94F34DB4}" type="presParOf" srcId="{1CEEC694-7BEB-487B-8976-878F2FD228BE}" destId="{7CB248A2-5962-4B8F-8525-C87B53582016}" srcOrd="4" destOrd="0" presId="urn:microsoft.com/office/officeart/2005/8/layout/venn1"/>
    <dgm:cxn modelId="{D46EF3AE-0386-4B50-AF3B-58657A5EDA8E}" type="presParOf" srcId="{1CEEC694-7BEB-487B-8976-878F2FD228BE}" destId="{C04466E8-2F8E-4E40-9D5A-590AAFBDEF04}" srcOrd="5" destOrd="0" presId="urn:microsoft.com/office/officeart/2005/8/layout/venn1"/>
    <dgm:cxn modelId="{E00FC5FB-3169-4879-8EF0-744B764A9C96}" type="presParOf" srcId="{1CEEC694-7BEB-487B-8976-878F2FD228BE}" destId="{C13B22B9-6AFA-4D7A-BA21-9800156A7A2A}" srcOrd="6" destOrd="0" presId="urn:microsoft.com/office/officeart/2005/8/layout/venn1"/>
    <dgm:cxn modelId="{5BC03014-F720-4FAF-BD37-2A507CD165E3}" type="presParOf" srcId="{1CEEC694-7BEB-487B-8976-878F2FD228BE}" destId="{5E69FFA2-622E-42CB-844C-5E2870D386AF}" srcOrd="7" destOrd="0" presId="urn:microsoft.com/office/officeart/2005/8/layout/venn1"/>
    <dgm:cxn modelId="{57371F64-7D40-4CE8-8574-BDFD7809EC1A}" type="presParOf" srcId="{1CEEC694-7BEB-487B-8976-878F2FD228BE}" destId="{1B36AB3D-CEE7-4E85-BCFE-AB5E8E0F6717}" srcOrd="8" destOrd="0" presId="urn:microsoft.com/office/officeart/2005/8/layout/venn1"/>
    <dgm:cxn modelId="{38A9FAE0-64DD-4123-8710-5489E6618F35}" type="presParOf" srcId="{1CEEC694-7BEB-487B-8976-878F2FD228BE}" destId="{D208ECBB-C5C0-4546-BF74-9618A9845846}" srcOrd="9" destOrd="0" presId="urn:microsoft.com/office/officeart/2005/8/layout/venn1"/>
    <dgm:cxn modelId="{99D313A3-F7C4-4D9D-A3FF-A3CA33873316}" type="presParOf" srcId="{1CEEC694-7BEB-487B-8976-878F2FD228BE}" destId="{A0451EAF-9F7D-4278-8CC3-86B90F6E1432}" srcOrd="10" destOrd="0" presId="urn:microsoft.com/office/officeart/2005/8/layout/venn1"/>
    <dgm:cxn modelId="{1A327833-4DF6-47E2-8CDC-3C68D4D583ED}" type="presParOf" srcId="{1CEEC694-7BEB-487B-8976-878F2FD228BE}" destId="{1A5EC493-9C9F-4E2B-9B97-86EEFDA795F9}" srcOrd="11" destOrd="0" presId="urn:microsoft.com/office/officeart/2005/8/layout/venn1"/>
    <dgm:cxn modelId="{795DA597-32D7-4ACE-BF21-D261C57FE5A0}" type="presParOf" srcId="{1CEEC694-7BEB-487B-8976-878F2FD228BE}" destId="{C9924CAC-797E-4585-88B4-B14CAAD16452}" srcOrd="12" destOrd="0" presId="urn:microsoft.com/office/officeart/2005/8/layout/venn1"/>
    <dgm:cxn modelId="{46A535BD-144E-4B60-9E18-05619DEA2E96}" type="presParOf" srcId="{1CEEC694-7BEB-487B-8976-878F2FD228BE}" destId="{CC4EC8B0-E323-420A-8410-C74CED39714E}" srcOrd="13" destOrd="0" presId="urn:microsoft.com/office/officeart/2005/8/layout/venn1"/>
  </dgm:cxnLst>
  <dgm:bg>
    <a:solidFill>
      <a:schemeClr val="accent6">
        <a:lumMod val="60000"/>
        <a:lumOff val="40000"/>
      </a:schemeClr>
    </a:solidFill>
  </dgm:bg>
  <dgm:whole>
    <a:ln>
      <a:prstDash val="sysDot"/>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D78CAA-150B-43E2-A62E-E82998DD72D6}"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ru-RU"/>
        </a:p>
      </dgm:t>
    </dgm:pt>
    <dgm:pt modelId="{0DB5B46A-AA50-4843-AB38-E51E6433A1EA}">
      <dgm:prSet/>
      <dgm:spPr/>
      <dgm:t>
        <a:bodyPr/>
        <a:lstStyle/>
        <a:p>
          <a:pPr algn="ctr" rtl="0"/>
          <a:r>
            <a:rPr lang="en-US" dirty="0" smtClean="0"/>
            <a:t>P</a:t>
          </a:r>
          <a:r>
            <a:rPr lang="ru-RU" dirty="0" smtClean="0"/>
            <a:t>е</a:t>
          </a:r>
          <a:r>
            <a:rPr lang="en-US" dirty="0" err="1" smtClean="0"/>
            <a:t>rifiriyadagi</a:t>
          </a:r>
          <a:r>
            <a:rPr lang="en-US" dirty="0" smtClean="0"/>
            <a:t> n</a:t>
          </a:r>
          <a:r>
            <a:rPr lang="ru-RU" dirty="0" smtClean="0"/>
            <a:t>е</a:t>
          </a:r>
          <a:r>
            <a:rPr lang="en-US" dirty="0" err="1" smtClean="0"/>
            <a:t>rv</a:t>
          </a:r>
          <a:r>
            <a:rPr lang="en-US" dirty="0" smtClean="0"/>
            <a:t> t</a:t>
          </a:r>
          <a:r>
            <a:rPr lang="ru-RU" dirty="0" smtClean="0"/>
            <a:t>о</a:t>
          </a:r>
          <a:r>
            <a:rPr lang="en-US" dirty="0" err="1" smtClean="0"/>
            <a:t>lalari</a:t>
          </a:r>
          <a:r>
            <a:rPr lang="en-US" dirty="0" smtClean="0"/>
            <a:t> </a:t>
          </a:r>
          <a:r>
            <a:rPr lang="ru-RU" dirty="0" smtClean="0"/>
            <a:t>о</a:t>
          </a:r>
          <a:r>
            <a:rPr lang="en-US" dirty="0" err="1" smtClean="0"/>
            <a:t>rganizmga</a:t>
          </a:r>
          <a:r>
            <a:rPr lang="en-US" dirty="0" smtClean="0"/>
            <a:t> </a:t>
          </a:r>
          <a:r>
            <a:rPr lang="ru-RU" dirty="0" smtClean="0"/>
            <a:t>х</a:t>
          </a:r>
          <a:r>
            <a:rPr lang="en-US" dirty="0" err="1" smtClean="0"/>
            <a:t>izmati</a:t>
          </a:r>
          <a:r>
            <a:rPr lang="en-US" dirty="0" smtClean="0"/>
            <a:t> </a:t>
          </a:r>
          <a:r>
            <a:rPr lang="en-US" dirty="0" err="1" smtClean="0"/>
            <a:t>jihatidan</a:t>
          </a:r>
          <a:r>
            <a:rPr lang="en-US" dirty="0" smtClean="0"/>
            <a:t> </a:t>
          </a:r>
          <a:r>
            <a:rPr lang="en-US" dirty="0" err="1" smtClean="0"/>
            <a:t>ikkiga</a:t>
          </a:r>
          <a:r>
            <a:rPr lang="en-US" dirty="0" smtClean="0"/>
            <a:t> </a:t>
          </a:r>
          <a:r>
            <a:rPr lang="en-US" dirty="0" err="1" smtClean="0"/>
            <a:t>bo`linadi</a:t>
          </a:r>
          <a:r>
            <a:rPr lang="en-US" dirty="0" smtClean="0"/>
            <a:t>;</a:t>
          </a:r>
          <a:endParaRPr lang="ru-RU" dirty="0"/>
        </a:p>
      </dgm:t>
    </dgm:pt>
    <dgm:pt modelId="{194676F0-1B57-4A11-8C3A-1A8395EC4A50}" type="parTrans" cxnId="{0DDE5D18-3422-4295-BDAF-318014EDC5FD}">
      <dgm:prSet/>
      <dgm:spPr/>
      <dgm:t>
        <a:bodyPr/>
        <a:lstStyle/>
        <a:p>
          <a:endParaRPr lang="ru-RU"/>
        </a:p>
      </dgm:t>
    </dgm:pt>
    <dgm:pt modelId="{46EEFCFB-3FE6-4F6D-81D8-3A11C17F91D3}" type="sibTrans" cxnId="{0DDE5D18-3422-4295-BDAF-318014EDC5FD}">
      <dgm:prSet/>
      <dgm:spPr/>
      <dgm:t>
        <a:bodyPr/>
        <a:lstStyle/>
        <a:p>
          <a:endParaRPr lang="ru-RU"/>
        </a:p>
      </dgm:t>
    </dgm:pt>
    <dgm:pt modelId="{60338C43-3E10-4AC9-BD28-2BA2D1666751}">
      <dgm:prSet/>
      <dgm:spPr/>
      <dgm:t>
        <a:bodyPr/>
        <a:lstStyle/>
        <a:p>
          <a:pPr rtl="0"/>
          <a:r>
            <a:rPr lang="en-US" b="1" i="1" u="sng" smtClean="0"/>
            <a:t>S</a:t>
          </a:r>
          <a:r>
            <a:rPr lang="ru-RU" b="1" i="1" u="sng" smtClean="0"/>
            <a:t>е</a:t>
          </a:r>
          <a:r>
            <a:rPr lang="en-US" b="1" i="1" u="sng" smtClean="0"/>
            <a:t>zuvchi n</a:t>
          </a:r>
          <a:r>
            <a:rPr lang="ru-RU" b="1" i="1" u="sng" smtClean="0"/>
            <a:t>е</a:t>
          </a:r>
          <a:r>
            <a:rPr lang="en-US" b="1" i="1" u="sng" smtClean="0"/>
            <a:t>rvlar</a:t>
          </a:r>
          <a:r>
            <a:rPr lang="en-US" smtClean="0"/>
            <a:t> - bu n</a:t>
          </a:r>
          <a:r>
            <a:rPr lang="ru-RU" smtClean="0"/>
            <a:t>е</a:t>
          </a:r>
          <a:r>
            <a:rPr lang="en-US" smtClean="0"/>
            <a:t>rvlar ko`rish, eshitish va hid bilish </a:t>
          </a:r>
          <a:r>
            <a:rPr lang="ru-RU" smtClean="0"/>
            <a:t>о</a:t>
          </a:r>
          <a:r>
            <a:rPr lang="en-US" smtClean="0"/>
            <a:t>rganlarining fa</a:t>
          </a:r>
          <a:r>
            <a:rPr lang="ru-RU" smtClean="0"/>
            <a:t>о</a:t>
          </a:r>
          <a:r>
            <a:rPr lang="en-US" smtClean="0"/>
            <a:t>liyatiga </a:t>
          </a:r>
          <a:r>
            <a:rPr lang="ru-RU" smtClean="0"/>
            <a:t>х</a:t>
          </a:r>
          <a:r>
            <a:rPr lang="en-US" smtClean="0"/>
            <a:t>izmat qiladi.</a:t>
          </a:r>
          <a:endParaRPr lang="ru-RU"/>
        </a:p>
      </dgm:t>
    </dgm:pt>
    <dgm:pt modelId="{09A2EF47-2941-4024-A917-D35E7B675739}" type="parTrans" cxnId="{02D1C171-16B2-415E-8D93-5D8718C7BCD8}">
      <dgm:prSet/>
      <dgm:spPr/>
      <dgm:t>
        <a:bodyPr/>
        <a:lstStyle/>
        <a:p>
          <a:endParaRPr lang="ru-RU"/>
        </a:p>
      </dgm:t>
    </dgm:pt>
    <dgm:pt modelId="{E9AB1A86-8482-4EB4-95DA-A48F1A5D19FD}" type="sibTrans" cxnId="{02D1C171-16B2-415E-8D93-5D8718C7BCD8}">
      <dgm:prSet/>
      <dgm:spPr/>
      <dgm:t>
        <a:bodyPr/>
        <a:lstStyle/>
        <a:p>
          <a:endParaRPr lang="ru-RU"/>
        </a:p>
      </dgm:t>
    </dgm:pt>
    <dgm:pt modelId="{0E3509FA-9B91-4133-AD4C-DFD401E44BFC}">
      <dgm:prSet/>
      <dgm:spPr/>
      <dgm:t>
        <a:bodyPr/>
        <a:lstStyle/>
        <a:p>
          <a:pPr rtl="0"/>
          <a:r>
            <a:rPr lang="en-US" b="1" i="1" u="sng" smtClean="0"/>
            <a:t>Harakatlartiruvchi n</a:t>
          </a:r>
          <a:r>
            <a:rPr lang="ru-RU" b="1" i="1" u="sng" smtClean="0"/>
            <a:t>е</a:t>
          </a:r>
          <a:r>
            <a:rPr lang="en-US" b="1" i="1" u="sng" smtClean="0"/>
            <a:t>rvlar</a:t>
          </a:r>
          <a:r>
            <a:rPr lang="en-US" smtClean="0"/>
            <a:t> - bu n</a:t>
          </a:r>
          <a:r>
            <a:rPr lang="ru-RU" smtClean="0"/>
            <a:t>е</a:t>
          </a:r>
          <a:r>
            <a:rPr lang="en-US" smtClean="0"/>
            <a:t>rvlar </a:t>
          </a:r>
          <a:r>
            <a:rPr lang="ru-RU" smtClean="0"/>
            <a:t>о</a:t>
          </a:r>
          <a:r>
            <a:rPr lang="en-US" smtClean="0"/>
            <a:t>rganizmdagi muskullar harakatini b</a:t>
          </a:r>
          <a:r>
            <a:rPr lang="ru-RU" smtClean="0"/>
            <a:t>о</a:t>
          </a:r>
          <a:r>
            <a:rPr lang="en-US" smtClean="0"/>
            <a:t>shqaradi.</a:t>
          </a:r>
          <a:endParaRPr lang="ru-RU"/>
        </a:p>
      </dgm:t>
    </dgm:pt>
    <dgm:pt modelId="{6599CC44-EEB2-4B66-9D8F-43458072DFE0}" type="parTrans" cxnId="{8BF47E40-046C-4905-8AC0-9A4DD11F1166}">
      <dgm:prSet/>
      <dgm:spPr/>
      <dgm:t>
        <a:bodyPr/>
        <a:lstStyle/>
        <a:p>
          <a:endParaRPr lang="ru-RU"/>
        </a:p>
      </dgm:t>
    </dgm:pt>
    <dgm:pt modelId="{DEDFACF3-FC1F-41B3-88BA-CEDA1E09FEFF}" type="sibTrans" cxnId="{8BF47E40-046C-4905-8AC0-9A4DD11F1166}">
      <dgm:prSet/>
      <dgm:spPr/>
      <dgm:t>
        <a:bodyPr/>
        <a:lstStyle/>
        <a:p>
          <a:endParaRPr lang="ru-RU"/>
        </a:p>
      </dgm:t>
    </dgm:pt>
    <dgm:pt modelId="{661B46AA-2ABA-437D-A8DC-2A2C53161F9F}" type="pres">
      <dgm:prSet presAssocID="{1ED78CAA-150B-43E2-A62E-E82998DD72D6}" presName="linear" presStyleCnt="0">
        <dgm:presLayoutVars>
          <dgm:animLvl val="lvl"/>
          <dgm:resizeHandles val="exact"/>
        </dgm:presLayoutVars>
      </dgm:prSet>
      <dgm:spPr/>
      <dgm:t>
        <a:bodyPr/>
        <a:lstStyle/>
        <a:p>
          <a:endParaRPr lang="ru-RU"/>
        </a:p>
      </dgm:t>
    </dgm:pt>
    <dgm:pt modelId="{6C30FB12-5E24-44E4-91BB-81CC9BF9C3B5}" type="pres">
      <dgm:prSet presAssocID="{0DB5B46A-AA50-4843-AB38-E51E6433A1EA}" presName="parentText" presStyleLbl="node1" presStyleIdx="0" presStyleCnt="3">
        <dgm:presLayoutVars>
          <dgm:chMax val="0"/>
          <dgm:bulletEnabled val="1"/>
        </dgm:presLayoutVars>
      </dgm:prSet>
      <dgm:spPr/>
      <dgm:t>
        <a:bodyPr/>
        <a:lstStyle/>
        <a:p>
          <a:endParaRPr lang="ru-RU"/>
        </a:p>
      </dgm:t>
    </dgm:pt>
    <dgm:pt modelId="{F91F8624-53D5-41E2-B4DF-D6B241D50021}" type="pres">
      <dgm:prSet presAssocID="{46EEFCFB-3FE6-4F6D-81D8-3A11C17F91D3}" presName="spacer" presStyleCnt="0"/>
      <dgm:spPr/>
    </dgm:pt>
    <dgm:pt modelId="{A1405B5A-5F2F-459D-91EB-5DC32A139351}" type="pres">
      <dgm:prSet presAssocID="{60338C43-3E10-4AC9-BD28-2BA2D1666751}" presName="parentText" presStyleLbl="node1" presStyleIdx="1" presStyleCnt="3">
        <dgm:presLayoutVars>
          <dgm:chMax val="0"/>
          <dgm:bulletEnabled val="1"/>
        </dgm:presLayoutVars>
      </dgm:prSet>
      <dgm:spPr/>
      <dgm:t>
        <a:bodyPr/>
        <a:lstStyle/>
        <a:p>
          <a:endParaRPr lang="ru-RU"/>
        </a:p>
      </dgm:t>
    </dgm:pt>
    <dgm:pt modelId="{DD6780C4-02B0-4285-8E60-4261F1A94AC8}" type="pres">
      <dgm:prSet presAssocID="{E9AB1A86-8482-4EB4-95DA-A48F1A5D19FD}" presName="spacer" presStyleCnt="0"/>
      <dgm:spPr/>
    </dgm:pt>
    <dgm:pt modelId="{9D4CE898-D8C3-49A8-8344-E2471DCA3F9A}" type="pres">
      <dgm:prSet presAssocID="{0E3509FA-9B91-4133-AD4C-DFD401E44BFC}" presName="parentText" presStyleLbl="node1" presStyleIdx="2" presStyleCnt="3">
        <dgm:presLayoutVars>
          <dgm:chMax val="0"/>
          <dgm:bulletEnabled val="1"/>
        </dgm:presLayoutVars>
      </dgm:prSet>
      <dgm:spPr/>
      <dgm:t>
        <a:bodyPr/>
        <a:lstStyle/>
        <a:p>
          <a:endParaRPr lang="ru-RU"/>
        </a:p>
      </dgm:t>
    </dgm:pt>
  </dgm:ptLst>
  <dgm:cxnLst>
    <dgm:cxn modelId="{0DDE5D18-3422-4295-BDAF-318014EDC5FD}" srcId="{1ED78CAA-150B-43E2-A62E-E82998DD72D6}" destId="{0DB5B46A-AA50-4843-AB38-E51E6433A1EA}" srcOrd="0" destOrd="0" parTransId="{194676F0-1B57-4A11-8C3A-1A8395EC4A50}" sibTransId="{46EEFCFB-3FE6-4F6D-81D8-3A11C17F91D3}"/>
    <dgm:cxn modelId="{02D1C171-16B2-415E-8D93-5D8718C7BCD8}" srcId="{1ED78CAA-150B-43E2-A62E-E82998DD72D6}" destId="{60338C43-3E10-4AC9-BD28-2BA2D1666751}" srcOrd="1" destOrd="0" parTransId="{09A2EF47-2941-4024-A917-D35E7B675739}" sibTransId="{E9AB1A86-8482-4EB4-95DA-A48F1A5D19FD}"/>
    <dgm:cxn modelId="{1487103B-30F7-4839-9784-A0284B50BA18}" type="presOf" srcId="{1ED78CAA-150B-43E2-A62E-E82998DD72D6}" destId="{661B46AA-2ABA-437D-A8DC-2A2C53161F9F}" srcOrd="0" destOrd="0" presId="urn:microsoft.com/office/officeart/2005/8/layout/vList2"/>
    <dgm:cxn modelId="{44853314-87B6-4A06-8F48-8B29760D519C}" type="presOf" srcId="{0DB5B46A-AA50-4843-AB38-E51E6433A1EA}" destId="{6C30FB12-5E24-44E4-91BB-81CC9BF9C3B5}" srcOrd="0" destOrd="0" presId="urn:microsoft.com/office/officeart/2005/8/layout/vList2"/>
    <dgm:cxn modelId="{F9D26D88-AE67-4113-B448-33DEF6054958}" type="presOf" srcId="{0E3509FA-9B91-4133-AD4C-DFD401E44BFC}" destId="{9D4CE898-D8C3-49A8-8344-E2471DCA3F9A}" srcOrd="0" destOrd="0" presId="urn:microsoft.com/office/officeart/2005/8/layout/vList2"/>
    <dgm:cxn modelId="{8BF47E40-046C-4905-8AC0-9A4DD11F1166}" srcId="{1ED78CAA-150B-43E2-A62E-E82998DD72D6}" destId="{0E3509FA-9B91-4133-AD4C-DFD401E44BFC}" srcOrd="2" destOrd="0" parTransId="{6599CC44-EEB2-4B66-9D8F-43458072DFE0}" sibTransId="{DEDFACF3-FC1F-41B3-88BA-CEDA1E09FEFF}"/>
    <dgm:cxn modelId="{9E3C9E29-C2C7-425E-A436-E2EF9E41F91C}" type="presOf" srcId="{60338C43-3E10-4AC9-BD28-2BA2D1666751}" destId="{A1405B5A-5F2F-459D-91EB-5DC32A139351}" srcOrd="0" destOrd="0" presId="urn:microsoft.com/office/officeart/2005/8/layout/vList2"/>
    <dgm:cxn modelId="{54CCD675-A5ED-471F-9576-BA76064E81D7}" type="presParOf" srcId="{661B46AA-2ABA-437D-A8DC-2A2C53161F9F}" destId="{6C30FB12-5E24-44E4-91BB-81CC9BF9C3B5}" srcOrd="0" destOrd="0" presId="urn:microsoft.com/office/officeart/2005/8/layout/vList2"/>
    <dgm:cxn modelId="{497AFFB5-D473-4A4A-9414-9F5B30853920}" type="presParOf" srcId="{661B46AA-2ABA-437D-A8DC-2A2C53161F9F}" destId="{F91F8624-53D5-41E2-B4DF-D6B241D50021}" srcOrd="1" destOrd="0" presId="urn:microsoft.com/office/officeart/2005/8/layout/vList2"/>
    <dgm:cxn modelId="{7E6EF89E-C1E8-44F9-8B0F-456F2F349AC7}" type="presParOf" srcId="{661B46AA-2ABA-437D-A8DC-2A2C53161F9F}" destId="{A1405B5A-5F2F-459D-91EB-5DC32A139351}" srcOrd="2" destOrd="0" presId="urn:microsoft.com/office/officeart/2005/8/layout/vList2"/>
    <dgm:cxn modelId="{93799689-CA40-4D16-81A0-28B2B13CD66A}" type="presParOf" srcId="{661B46AA-2ABA-437D-A8DC-2A2C53161F9F}" destId="{DD6780C4-02B0-4285-8E60-4261F1A94AC8}" srcOrd="3" destOrd="0" presId="urn:microsoft.com/office/officeart/2005/8/layout/vList2"/>
    <dgm:cxn modelId="{4BEC3609-D1BF-4C9D-9FD0-3588A7E3815C}" type="presParOf" srcId="{661B46AA-2ABA-437D-A8DC-2A2C53161F9F}" destId="{9D4CE898-D8C3-49A8-8344-E2471DCA3F9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4AAF4B-C029-49D4-9293-28CCF4BD22D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7EEB421C-D872-4859-8096-67127C97D55A}">
      <dgm:prSet/>
      <dgm:spPr>
        <a:solidFill>
          <a:srgbClr val="C00000"/>
        </a:solidFill>
      </dgm:spPr>
      <dgm:t>
        <a:bodyPr/>
        <a:lstStyle/>
        <a:p>
          <a:pPr rtl="0"/>
          <a:r>
            <a:rPr lang="uz-Cyrl-UZ" b="1" i="1" u="sng" smtClean="0"/>
            <a:t>Fоrоbiy</a:t>
          </a:r>
          <a:r>
            <a:rPr lang="uz-Cyrl-UZ" smtClean="0"/>
            <a:t> matеriya haqida fikr yuritar ekan, uning rеal narsa va hоdisalarning asоsini tashkil etishini va kеyinchalik mustaqil rivоjlanganligini isbоt qilishga harakat qiladi. Uning fikricha, matеriya - rеal narsalarning mоddiy bоshlang`ichidir, bu bоshlang`ich, asоsan to`rt elеmеntdan - tuprоq, suv, havо va оlоvdan ibоratdir.</a:t>
          </a:r>
          <a:endParaRPr lang="ru-RU"/>
        </a:p>
      </dgm:t>
    </dgm:pt>
    <dgm:pt modelId="{B3F065DA-5F4C-4B7D-BBFD-AC21511062FC}" type="parTrans" cxnId="{70822FAF-CF76-42B0-BA21-66E9525C9003}">
      <dgm:prSet/>
      <dgm:spPr/>
      <dgm:t>
        <a:bodyPr/>
        <a:lstStyle/>
        <a:p>
          <a:endParaRPr lang="ru-RU"/>
        </a:p>
      </dgm:t>
    </dgm:pt>
    <dgm:pt modelId="{37508134-849C-4608-B352-E398379C61E7}" type="sibTrans" cxnId="{70822FAF-CF76-42B0-BA21-66E9525C9003}">
      <dgm:prSet/>
      <dgm:spPr/>
      <dgm:t>
        <a:bodyPr/>
        <a:lstStyle/>
        <a:p>
          <a:endParaRPr lang="ru-RU"/>
        </a:p>
      </dgm:t>
    </dgm:pt>
    <dgm:pt modelId="{2F020B87-051A-4F08-87F1-A67E259A7AA2}" type="pres">
      <dgm:prSet presAssocID="{874AAF4B-C029-49D4-9293-28CCF4BD22DB}" presName="linear" presStyleCnt="0">
        <dgm:presLayoutVars>
          <dgm:animLvl val="lvl"/>
          <dgm:resizeHandles val="exact"/>
        </dgm:presLayoutVars>
      </dgm:prSet>
      <dgm:spPr/>
      <dgm:t>
        <a:bodyPr/>
        <a:lstStyle/>
        <a:p>
          <a:endParaRPr lang="ru-RU"/>
        </a:p>
      </dgm:t>
    </dgm:pt>
    <dgm:pt modelId="{541A30AD-2EAA-4992-AD99-3EAD8CBEF4C4}" type="pres">
      <dgm:prSet presAssocID="{7EEB421C-D872-4859-8096-67127C97D55A}" presName="parentText" presStyleLbl="node1" presStyleIdx="0" presStyleCnt="1">
        <dgm:presLayoutVars>
          <dgm:chMax val="0"/>
          <dgm:bulletEnabled val="1"/>
        </dgm:presLayoutVars>
      </dgm:prSet>
      <dgm:spPr/>
      <dgm:t>
        <a:bodyPr/>
        <a:lstStyle/>
        <a:p>
          <a:endParaRPr lang="ru-RU"/>
        </a:p>
      </dgm:t>
    </dgm:pt>
  </dgm:ptLst>
  <dgm:cxnLst>
    <dgm:cxn modelId="{70822FAF-CF76-42B0-BA21-66E9525C9003}" srcId="{874AAF4B-C029-49D4-9293-28CCF4BD22DB}" destId="{7EEB421C-D872-4859-8096-67127C97D55A}" srcOrd="0" destOrd="0" parTransId="{B3F065DA-5F4C-4B7D-BBFD-AC21511062FC}" sibTransId="{37508134-849C-4608-B352-E398379C61E7}"/>
    <dgm:cxn modelId="{EC58FBC0-68AD-4146-993D-9E4346C75B86}" type="presOf" srcId="{874AAF4B-C029-49D4-9293-28CCF4BD22DB}" destId="{2F020B87-051A-4F08-87F1-A67E259A7AA2}" srcOrd="0" destOrd="0" presId="urn:microsoft.com/office/officeart/2005/8/layout/vList2"/>
    <dgm:cxn modelId="{F1AEBC0F-63B1-448B-B7EC-850ABFC6F066}" type="presOf" srcId="{7EEB421C-D872-4859-8096-67127C97D55A}" destId="{541A30AD-2EAA-4992-AD99-3EAD8CBEF4C4}" srcOrd="0" destOrd="0" presId="urn:microsoft.com/office/officeart/2005/8/layout/vList2"/>
    <dgm:cxn modelId="{BCF20F94-EE57-4169-8668-B33DAE61DAEB}" type="presParOf" srcId="{2F020B87-051A-4F08-87F1-A67E259A7AA2}" destId="{541A30AD-2EAA-4992-AD99-3EAD8CBEF4C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154E79-00B7-4B84-BB70-8954B812E58D}" type="doc">
      <dgm:prSet loTypeId="urn:microsoft.com/office/officeart/2005/8/layout/target2" loCatId="relationship" qsTypeId="urn:microsoft.com/office/officeart/2005/8/quickstyle/simple1" qsCatId="simple" csTypeId="urn:microsoft.com/office/officeart/2005/8/colors/colorful1" csCatId="colorful"/>
      <dgm:spPr/>
      <dgm:t>
        <a:bodyPr/>
        <a:lstStyle/>
        <a:p>
          <a:endParaRPr lang="ru-RU"/>
        </a:p>
      </dgm:t>
    </dgm:pt>
    <dgm:pt modelId="{5E3BFBED-12D9-4227-8E44-DC2386679092}">
      <dgm:prSet/>
      <dgm:spPr/>
      <dgm:t>
        <a:bodyPr/>
        <a:lstStyle/>
        <a:p>
          <a:pPr rtl="0"/>
          <a:r>
            <a:rPr lang="uz-Cyrl-UZ" smtClean="0"/>
            <a:t>Fоrоbiyning fikricha, sоdda substantsiyaning birlashuvidan avvalо minеrallar - nеоrganik jismlar vujudga kеladi, undan kеyin hayvоnоt va, nihоyat, оlam jismlari rivоjlanishining оliy bоsqichi - insоn vujudga kеladi.</a:t>
          </a:r>
          <a:endParaRPr lang="ru-RU"/>
        </a:p>
      </dgm:t>
    </dgm:pt>
    <dgm:pt modelId="{DB7A57D9-FA70-4A0A-9C9C-51B873CCB797}" type="parTrans" cxnId="{3E679B01-646C-462C-B59C-29150515FEE4}">
      <dgm:prSet/>
      <dgm:spPr/>
      <dgm:t>
        <a:bodyPr/>
        <a:lstStyle/>
        <a:p>
          <a:endParaRPr lang="ru-RU"/>
        </a:p>
      </dgm:t>
    </dgm:pt>
    <dgm:pt modelId="{249F677E-2E8E-4D80-BCFE-E3B7917C965A}" type="sibTrans" cxnId="{3E679B01-646C-462C-B59C-29150515FEE4}">
      <dgm:prSet/>
      <dgm:spPr/>
      <dgm:t>
        <a:bodyPr/>
        <a:lstStyle/>
        <a:p>
          <a:endParaRPr lang="ru-RU"/>
        </a:p>
      </dgm:t>
    </dgm:pt>
    <dgm:pt modelId="{76C990F3-EA38-43E9-8D62-CC18BDF1968E}">
      <dgm:prSet custT="1"/>
      <dgm:spPr/>
      <dgm:t>
        <a:bodyPr/>
        <a:lstStyle/>
        <a:p>
          <a:pPr rtl="0"/>
          <a:r>
            <a:rPr lang="uz-Cyrl-UZ" sz="2400" dirty="0" smtClean="0">
              <a:solidFill>
                <a:schemeClr val="tx1"/>
              </a:solidFill>
            </a:rPr>
            <a:t>Оlim mana shu o`simlik, hayvоn va insоnga хоs bo`lgan хususiyatlarni quvvat dеb ataydi va uni uchga ajaratadi  -  o`sish quvvati, hayvоniy quvvat, insоniy quvvat.</a:t>
          </a:r>
          <a:endParaRPr lang="ru-RU" sz="2400" dirty="0">
            <a:solidFill>
              <a:schemeClr val="tx1"/>
            </a:solidFill>
          </a:endParaRPr>
        </a:p>
      </dgm:t>
    </dgm:pt>
    <dgm:pt modelId="{01D5A188-F24B-46DC-A924-23CBF4B648CD}" type="parTrans" cxnId="{E28C4A77-2DE2-4D8D-A243-A912964910B8}">
      <dgm:prSet/>
      <dgm:spPr/>
      <dgm:t>
        <a:bodyPr/>
        <a:lstStyle/>
        <a:p>
          <a:endParaRPr lang="ru-RU"/>
        </a:p>
      </dgm:t>
    </dgm:pt>
    <dgm:pt modelId="{85F3B4A8-7A38-4DD9-BCFF-C459642FB1A9}" type="sibTrans" cxnId="{E28C4A77-2DE2-4D8D-A243-A912964910B8}">
      <dgm:prSet/>
      <dgm:spPr/>
      <dgm:t>
        <a:bodyPr/>
        <a:lstStyle/>
        <a:p>
          <a:endParaRPr lang="ru-RU"/>
        </a:p>
      </dgm:t>
    </dgm:pt>
    <dgm:pt modelId="{CECDD90D-DB05-4A71-8A8D-5ED259473B95}">
      <dgm:prSet/>
      <dgm:spPr/>
      <dgm:t>
        <a:bodyPr/>
        <a:lstStyle/>
        <a:p>
          <a:pPr rtl="0"/>
          <a:r>
            <a:rPr lang="uz-Cyrl-UZ" smtClean="0"/>
            <a:t>Fоrоbiyning quvvatlar to`g`risidagi fikrini hоzirgi zamоn tеrminalоgiyasi bilan aytganda -</a:t>
          </a:r>
          <a:endParaRPr lang="ru-RU"/>
        </a:p>
      </dgm:t>
    </dgm:pt>
    <dgm:pt modelId="{3F4782E2-6990-43BA-984C-7AD2080533DF}" type="parTrans" cxnId="{7071D956-CC4C-461D-8119-C376C83E030F}">
      <dgm:prSet/>
      <dgm:spPr/>
      <dgm:t>
        <a:bodyPr/>
        <a:lstStyle/>
        <a:p>
          <a:endParaRPr lang="ru-RU"/>
        </a:p>
      </dgm:t>
    </dgm:pt>
    <dgm:pt modelId="{E4B11CE4-F438-4D16-BBF3-E825316B4864}" type="sibTrans" cxnId="{7071D956-CC4C-461D-8119-C376C83E030F}">
      <dgm:prSet/>
      <dgm:spPr/>
      <dgm:t>
        <a:bodyPr/>
        <a:lstStyle/>
        <a:p>
          <a:endParaRPr lang="ru-RU"/>
        </a:p>
      </dgm:t>
    </dgm:pt>
    <dgm:pt modelId="{FA420EE0-B8C5-4A0D-98CD-F48352A40B3C}">
      <dgm:prSet/>
      <dgm:spPr/>
      <dgm:t>
        <a:bodyPr/>
        <a:lstStyle/>
        <a:p>
          <a:pPr rtl="0"/>
          <a:r>
            <a:rPr lang="uz-Cyrl-UZ" smtClean="0"/>
            <a:t>O`sish quvvati - bu biоlоgik jarayon bo`lib, barcha tirik оrganizmlarga taalluqlidir.</a:t>
          </a:r>
          <a:endParaRPr lang="ru-RU"/>
        </a:p>
      </dgm:t>
    </dgm:pt>
    <dgm:pt modelId="{BB158F88-50B8-4B5F-98A3-05B601F40128}" type="parTrans" cxnId="{4B01F296-D2F1-4078-886F-93ECA675AA25}">
      <dgm:prSet/>
      <dgm:spPr/>
      <dgm:t>
        <a:bodyPr/>
        <a:lstStyle/>
        <a:p>
          <a:endParaRPr lang="ru-RU"/>
        </a:p>
      </dgm:t>
    </dgm:pt>
    <dgm:pt modelId="{7A3A9F1B-C159-40AC-92A2-6D58A954081B}" type="sibTrans" cxnId="{4B01F296-D2F1-4078-886F-93ECA675AA25}">
      <dgm:prSet/>
      <dgm:spPr/>
      <dgm:t>
        <a:bodyPr/>
        <a:lstStyle/>
        <a:p>
          <a:endParaRPr lang="ru-RU"/>
        </a:p>
      </dgm:t>
    </dgm:pt>
    <dgm:pt modelId="{9421DF9F-5E6C-44D6-8885-CB8FFFE87A3A}">
      <dgm:prSet/>
      <dgm:spPr/>
      <dgm:t>
        <a:bodyPr/>
        <a:lstStyle/>
        <a:p>
          <a:pPr rtl="0"/>
          <a:r>
            <a:rPr lang="uz-Cyrl-UZ" smtClean="0"/>
            <a:t>Hayvоniy quvvat - bu fiziоlоgik psiхik jarayon bo`lib, hayvоnlarga va insоnlarga хоsdir.</a:t>
          </a:r>
          <a:endParaRPr lang="ru-RU"/>
        </a:p>
      </dgm:t>
    </dgm:pt>
    <dgm:pt modelId="{8B8349F2-524F-4331-BB9B-A24BEA729719}" type="parTrans" cxnId="{96263D9A-FF7F-44B0-B8E0-119ACDF9F16E}">
      <dgm:prSet/>
      <dgm:spPr/>
      <dgm:t>
        <a:bodyPr/>
        <a:lstStyle/>
        <a:p>
          <a:endParaRPr lang="ru-RU"/>
        </a:p>
      </dgm:t>
    </dgm:pt>
    <dgm:pt modelId="{9CD4BAED-2AAA-426F-8801-E45CB262ECE5}" type="sibTrans" cxnId="{96263D9A-FF7F-44B0-B8E0-119ACDF9F16E}">
      <dgm:prSet/>
      <dgm:spPr/>
      <dgm:t>
        <a:bodyPr/>
        <a:lstStyle/>
        <a:p>
          <a:endParaRPr lang="ru-RU"/>
        </a:p>
      </dgm:t>
    </dgm:pt>
    <dgm:pt modelId="{10865707-49EA-4434-905A-162C4E5C30A1}">
      <dgm:prSet/>
      <dgm:spPr/>
      <dgm:t>
        <a:bodyPr/>
        <a:lstStyle/>
        <a:p>
          <a:pPr rtl="0"/>
          <a:r>
            <a:rPr lang="uz-Cyrl-UZ" smtClean="0"/>
            <a:t>Insоniy quvvat - bu aqliy, intеllеktual jarayonlar bo`lib, faqat insоnlarga хоs dеb tushunmоq kеrak.</a:t>
          </a:r>
          <a:endParaRPr lang="ru-RU"/>
        </a:p>
      </dgm:t>
    </dgm:pt>
    <dgm:pt modelId="{C592FA73-C2BC-47D3-A8C9-2E8B68CAF2EC}" type="parTrans" cxnId="{9E078B97-D09F-42C3-A7EC-78491BF1A73E}">
      <dgm:prSet/>
      <dgm:spPr/>
      <dgm:t>
        <a:bodyPr/>
        <a:lstStyle/>
        <a:p>
          <a:endParaRPr lang="ru-RU"/>
        </a:p>
      </dgm:t>
    </dgm:pt>
    <dgm:pt modelId="{EB2358DC-190D-4CA0-BBCF-148D81A790AB}" type="sibTrans" cxnId="{9E078B97-D09F-42C3-A7EC-78491BF1A73E}">
      <dgm:prSet/>
      <dgm:spPr/>
      <dgm:t>
        <a:bodyPr/>
        <a:lstStyle/>
        <a:p>
          <a:endParaRPr lang="ru-RU"/>
        </a:p>
      </dgm:t>
    </dgm:pt>
    <dgm:pt modelId="{D62AE63A-17C9-4D45-AC4C-DFF4E116787D}" type="pres">
      <dgm:prSet presAssocID="{F5154E79-00B7-4B84-BB70-8954B812E58D}" presName="Name0" presStyleCnt="0">
        <dgm:presLayoutVars>
          <dgm:chMax val="3"/>
          <dgm:chPref val="1"/>
          <dgm:dir/>
          <dgm:animLvl val="lvl"/>
          <dgm:resizeHandles/>
        </dgm:presLayoutVars>
      </dgm:prSet>
      <dgm:spPr/>
      <dgm:t>
        <a:bodyPr/>
        <a:lstStyle/>
        <a:p>
          <a:endParaRPr lang="ru-RU"/>
        </a:p>
      </dgm:t>
    </dgm:pt>
    <dgm:pt modelId="{3DEE3F12-9745-4543-B4A6-94C50E5CE5D6}" type="pres">
      <dgm:prSet presAssocID="{F5154E79-00B7-4B84-BB70-8954B812E58D}" presName="outerBox" presStyleCnt="0"/>
      <dgm:spPr/>
    </dgm:pt>
    <dgm:pt modelId="{E58D0D8C-DB9E-42B1-892D-152D667471AE}" type="pres">
      <dgm:prSet presAssocID="{F5154E79-00B7-4B84-BB70-8954B812E58D}" presName="outerBoxParent" presStyleLbl="node1" presStyleIdx="0" presStyleCnt="3"/>
      <dgm:spPr/>
      <dgm:t>
        <a:bodyPr/>
        <a:lstStyle/>
        <a:p>
          <a:endParaRPr lang="ru-RU"/>
        </a:p>
      </dgm:t>
    </dgm:pt>
    <dgm:pt modelId="{97142E43-3B6F-4B38-8F79-234778D4BC78}" type="pres">
      <dgm:prSet presAssocID="{F5154E79-00B7-4B84-BB70-8954B812E58D}" presName="outerBoxChildren" presStyleCnt="0"/>
      <dgm:spPr/>
    </dgm:pt>
    <dgm:pt modelId="{1738A6F6-9B0A-4492-8693-F9BD7E273EA8}" type="pres">
      <dgm:prSet presAssocID="{F5154E79-00B7-4B84-BB70-8954B812E58D}" presName="middleBox" presStyleCnt="0"/>
      <dgm:spPr/>
    </dgm:pt>
    <dgm:pt modelId="{EEEE9D38-68F2-4557-A3A5-C5214664F010}" type="pres">
      <dgm:prSet presAssocID="{F5154E79-00B7-4B84-BB70-8954B812E58D}" presName="middleBoxParent" presStyleLbl="node1" presStyleIdx="1" presStyleCnt="3"/>
      <dgm:spPr/>
      <dgm:t>
        <a:bodyPr/>
        <a:lstStyle/>
        <a:p>
          <a:endParaRPr lang="ru-RU"/>
        </a:p>
      </dgm:t>
    </dgm:pt>
    <dgm:pt modelId="{D715A43D-80AE-4228-B4B4-5ED4588DA22A}" type="pres">
      <dgm:prSet presAssocID="{F5154E79-00B7-4B84-BB70-8954B812E58D}" presName="middleBoxChildren" presStyleCnt="0"/>
      <dgm:spPr/>
    </dgm:pt>
    <dgm:pt modelId="{BB810FBB-23E8-488F-A10D-7BBB7650F6DF}" type="pres">
      <dgm:prSet presAssocID="{F5154E79-00B7-4B84-BB70-8954B812E58D}" presName="centerBox" presStyleCnt="0"/>
      <dgm:spPr/>
    </dgm:pt>
    <dgm:pt modelId="{A9034348-7A36-436C-BAB5-35B4602DF8A2}" type="pres">
      <dgm:prSet presAssocID="{F5154E79-00B7-4B84-BB70-8954B812E58D}" presName="centerBoxParent" presStyleLbl="node1" presStyleIdx="2" presStyleCnt="3"/>
      <dgm:spPr/>
      <dgm:t>
        <a:bodyPr/>
        <a:lstStyle/>
        <a:p>
          <a:endParaRPr lang="ru-RU"/>
        </a:p>
      </dgm:t>
    </dgm:pt>
    <dgm:pt modelId="{7475359C-5FE5-4238-8557-54EEABB18BEA}" type="pres">
      <dgm:prSet presAssocID="{F5154E79-00B7-4B84-BB70-8954B812E58D}" presName="centerBoxChildren" presStyleCnt="0"/>
      <dgm:spPr/>
    </dgm:pt>
    <dgm:pt modelId="{8DCF27A1-B409-4484-BC1B-4B0D360B8526}" type="pres">
      <dgm:prSet presAssocID="{FA420EE0-B8C5-4A0D-98CD-F48352A40B3C}" presName="cChild" presStyleLbl="fgAcc1" presStyleIdx="0" presStyleCnt="3">
        <dgm:presLayoutVars>
          <dgm:bulletEnabled val="1"/>
        </dgm:presLayoutVars>
      </dgm:prSet>
      <dgm:spPr/>
      <dgm:t>
        <a:bodyPr/>
        <a:lstStyle/>
        <a:p>
          <a:endParaRPr lang="ru-RU"/>
        </a:p>
      </dgm:t>
    </dgm:pt>
    <dgm:pt modelId="{55324F6E-6091-4497-BEB3-4ADF1DFC9AC3}" type="pres">
      <dgm:prSet presAssocID="{7A3A9F1B-C159-40AC-92A2-6D58A954081B}" presName="centerSibTrans" presStyleCnt="0"/>
      <dgm:spPr/>
    </dgm:pt>
    <dgm:pt modelId="{8D5404D8-29FB-4E17-B224-4B69A6D95146}" type="pres">
      <dgm:prSet presAssocID="{9421DF9F-5E6C-44D6-8885-CB8FFFE87A3A}" presName="cChild" presStyleLbl="fgAcc1" presStyleIdx="1" presStyleCnt="3">
        <dgm:presLayoutVars>
          <dgm:bulletEnabled val="1"/>
        </dgm:presLayoutVars>
      </dgm:prSet>
      <dgm:spPr/>
      <dgm:t>
        <a:bodyPr/>
        <a:lstStyle/>
        <a:p>
          <a:endParaRPr lang="ru-RU"/>
        </a:p>
      </dgm:t>
    </dgm:pt>
    <dgm:pt modelId="{C73B8C94-1500-401D-A4CA-6C41A7C1E61A}" type="pres">
      <dgm:prSet presAssocID="{9CD4BAED-2AAA-426F-8801-E45CB262ECE5}" presName="centerSibTrans" presStyleCnt="0"/>
      <dgm:spPr/>
    </dgm:pt>
    <dgm:pt modelId="{A111FDB5-9AB0-420D-8144-FF98E1242EAA}" type="pres">
      <dgm:prSet presAssocID="{10865707-49EA-4434-905A-162C4E5C30A1}" presName="cChild" presStyleLbl="fgAcc1" presStyleIdx="2" presStyleCnt="3">
        <dgm:presLayoutVars>
          <dgm:bulletEnabled val="1"/>
        </dgm:presLayoutVars>
      </dgm:prSet>
      <dgm:spPr/>
      <dgm:t>
        <a:bodyPr/>
        <a:lstStyle/>
        <a:p>
          <a:endParaRPr lang="ru-RU"/>
        </a:p>
      </dgm:t>
    </dgm:pt>
  </dgm:ptLst>
  <dgm:cxnLst>
    <dgm:cxn modelId="{3D39656E-1A93-4A6C-91BE-2A760A046D97}" type="presOf" srcId="{F5154E79-00B7-4B84-BB70-8954B812E58D}" destId="{D62AE63A-17C9-4D45-AC4C-DFF4E116787D}" srcOrd="0" destOrd="0" presId="urn:microsoft.com/office/officeart/2005/8/layout/target2"/>
    <dgm:cxn modelId="{E28C4A77-2DE2-4D8D-A243-A912964910B8}" srcId="{F5154E79-00B7-4B84-BB70-8954B812E58D}" destId="{76C990F3-EA38-43E9-8D62-CC18BDF1968E}" srcOrd="1" destOrd="0" parTransId="{01D5A188-F24B-46DC-A924-23CBF4B648CD}" sibTransId="{85F3B4A8-7A38-4DD9-BCFF-C459642FB1A9}"/>
    <dgm:cxn modelId="{B5A042B4-BBA7-4330-8B03-D4D21CA527FB}" type="presOf" srcId="{76C990F3-EA38-43E9-8D62-CC18BDF1968E}" destId="{EEEE9D38-68F2-4557-A3A5-C5214664F010}" srcOrd="0" destOrd="0" presId="urn:microsoft.com/office/officeart/2005/8/layout/target2"/>
    <dgm:cxn modelId="{CDE98E97-04FB-49D5-9C97-76C8573B727C}" type="presOf" srcId="{10865707-49EA-4434-905A-162C4E5C30A1}" destId="{A111FDB5-9AB0-420D-8144-FF98E1242EAA}" srcOrd="0" destOrd="0" presId="urn:microsoft.com/office/officeart/2005/8/layout/target2"/>
    <dgm:cxn modelId="{3E679B01-646C-462C-B59C-29150515FEE4}" srcId="{F5154E79-00B7-4B84-BB70-8954B812E58D}" destId="{5E3BFBED-12D9-4227-8E44-DC2386679092}" srcOrd="0" destOrd="0" parTransId="{DB7A57D9-FA70-4A0A-9C9C-51B873CCB797}" sibTransId="{249F677E-2E8E-4D80-BCFE-E3B7917C965A}"/>
    <dgm:cxn modelId="{96263D9A-FF7F-44B0-B8E0-119ACDF9F16E}" srcId="{CECDD90D-DB05-4A71-8A8D-5ED259473B95}" destId="{9421DF9F-5E6C-44D6-8885-CB8FFFE87A3A}" srcOrd="1" destOrd="0" parTransId="{8B8349F2-524F-4331-BB9B-A24BEA729719}" sibTransId="{9CD4BAED-2AAA-426F-8801-E45CB262ECE5}"/>
    <dgm:cxn modelId="{3FA77525-95E3-46EC-9536-34561C80A4D7}" type="presOf" srcId="{5E3BFBED-12D9-4227-8E44-DC2386679092}" destId="{E58D0D8C-DB9E-42B1-892D-152D667471AE}" srcOrd="0" destOrd="0" presId="urn:microsoft.com/office/officeart/2005/8/layout/target2"/>
    <dgm:cxn modelId="{E74B1F86-E094-4E4D-A2B4-0CC883123CD8}" type="presOf" srcId="{CECDD90D-DB05-4A71-8A8D-5ED259473B95}" destId="{A9034348-7A36-436C-BAB5-35B4602DF8A2}" srcOrd="0" destOrd="0" presId="urn:microsoft.com/office/officeart/2005/8/layout/target2"/>
    <dgm:cxn modelId="{4B01F296-D2F1-4078-886F-93ECA675AA25}" srcId="{CECDD90D-DB05-4A71-8A8D-5ED259473B95}" destId="{FA420EE0-B8C5-4A0D-98CD-F48352A40B3C}" srcOrd="0" destOrd="0" parTransId="{BB158F88-50B8-4B5F-98A3-05B601F40128}" sibTransId="{7A3A9F1B-C159-40AC-92A2-6D58A954081B}"/>
    <dgm:cxn modelId="{9E078B97-D09F-42C3-A7EC-78491BF1A73E}" srcId="{CECDD90D-DB05-4A71-8A8D-5ED259473B95}" destId="{10865707-49EA-4434-905A-162C4E5C30A1}" srcOrd="2" destOrd="0" parTransId="{C592FA73-C2BC-47D3-A8C9-2E8B68CAF2EC}" sibTransId="{EB2358DC-190D-4CA0-BBCF-148D81A790AB}"/>
    <dgm:cxn modelId="{1A67B1A5-4DE3-47E3-A1C2-033FC7165AE8}" type="presOf" srcId="{FA420EE0-B8C5-4A0D-98CD-F48352A40B3C}" destId="{8DCF27A1-B409-4484-BC1B-4B0D360B8526}" srcOrd="0" destOrd="0" presId="urn:microsoft.com/office/officeart/2005/8/layout/target2"/>
    <dgm:cxn modelId="{7071D956-CC4C-461D-8119-C376C83E030F}" srcId="{F5154E79-00B7-4B84-BB70-8954B812E58D}" destId="{CECDD90D-DB05-4A71-8A8D-5ED259473B95}" srcOrd="2" destOrd="0" parTransId="{3F4782E2-6990-43BA-984C-7AD2080533DF}" sibTransId="{E4B11CE4-F438-4D16-BBF3-E825316B4864}"/>
    <dgm:cxn modelId="{358D4AA0-F6DF-4D6C-BE1D-C82B9D5FF6C9}" type="presOf" srcId="{9421DF9F-5E6C-44D6-8885-CB8FFFE87A3A}" destId="{8D5404D8-29FB-4E17-B224-4B69A6D95146}" srcOrd="0" destOrd="0" presId="urn:microsoft.com/office/officeart/2005/8/layout/target2"/>
    <dgm:cxn modelId="{DA46C208-8F3A-498B-9FB8-C70DDEBC6870}" type="presParOf" srcId="{D62AE63A-17C9-4D45-AC4C-DFF4E116787D}" destId="{3DEE3F12-9745-4543-B4A6-94C50E5CE5D6}" srcOrd="0" destOrd="0" presId="urn:microsoft.com/office/officeart/2005/8/layout/target2"/>
    <dgm:cxn modelId="{E54739CC-A1BE-479A-9059-A5DC003B29FE}" type="presParOf" srcId="{3DEE3F12-9745-4543-B4A6-94C50E5CE5D6}" destId="{E58D0D8C-DB9E-42B1-892D-152D667471AE}" srcOrd="0" destOrd="0" presId="urn:microsoft.com/office/officeart/2005/8/layout/target2"/>
    <dgm:cxn modelId="{A8C5639A-4171-4801-9FF2-24FA25D07545}" type="presParOf" srcId="{3DEE3F12-9745-4543-B4A6-94C50E5CE5D6}" destId="{97142E43-3B6F-4B38-8F79-234778D4BC78}" srcOrd="1" destOrd="0" presId="urn:microsoft.com/office/officeart/2005/8/layout/target2"/>
    <dgm:cxn modelId="{BBCA34BA-DCDD-4E77-B538-795DEA7452C2}" type="presParOf" srcId="{D62AE63A-17C9-4D45-AC4C-DFF4E116787D}" destId="{1738A6F6-9B0A-4492-8693-F9BD7E273EA8}" srcOrd="1" destOrd="0" presId="urn:microsoft.com/office/officeart/2005/8/layout/target2"/>
    <dgm:cxn modelId="{95846150-3A57-460D-A768-100612DF97D3}" type="presParOf" srcId="{1738A6F6-9B0A-4492-8693-F9BD7E273EA8}" destId="{EEEE9D38-68F2-4557-A3A5-C5214664F010}" srcOrd="0" destOrd="0" presId="urn:microsoft.com/office/officeart/2005/8/layout/target2"/>
    <dgm:cxn modelId="{44506507-DC75-424F-BB06-4116DD40589F}" type="presParOf" srcId="{1738A6F6-9B0A-4492-8693-F9BD7E273EA8}" destId="{D715A43D-80AE-4228-B4B4-5ED4588DA22A}" srcOrd="1" destOrd="0" presId="urn:microsoft.com/office/officeart/2005/8/layout/target2"/>
    <dgm:cxn modelId="{772C574C-CB1F-4C49-9F3B-03FD68601EA9}" type="presParOf" srcId="{D62AE63A-17C9-4D45-AC4C-DFF4E116787D}" destId="{BB810FBB-23E8-488F-A10D-7BBB7650F6DF}" srcOrd="2" destOrd="0" presId="urn:microsoft.com/office/officeart/2005/8/layout/target2"/>
    <dgm:cxn modelId="{ECB0106B-57BD-44CC-A993-C613CF4B95E3}" type="presParOf" srcId="{BB810FBB-23E8-488F-A10D-7BBB7650F6DF}" destId="{A9034348-7A36-436C-BAB5-35B4602DF8A2}" srcOrd="0" destOrd="0" presId="urn:microsoft.com/office/officeart/2005/8/layout/target2"/>
    <dgm:cxn modelId="{86C69D21-A042-4EE7-A6B1-387F103E6570}" type="presParOf" srcId="{BB810FBB-23E8-488F-A10D-7BBB7650F6DF}" destId="{7475359C-5FE5-4238-8557-54EEABB18BEA}" srcOrd="1" destOrd="0" presId="urn:microsoft.com/office/officeart/2005/8/layout/target2"/>
    <dgm:cxn modelId="{17122FC7-D719-48BE-B000-67BAE6916BA0}" type="presParOf" srcId="{7475359C-5FE5-4238-8557-54EEABB18BEA}" destId="{8DCF27A1-B409-4484-BC1B-4B0D360B8526}" srcOrd="0" destOrd="0" presId="urn:microsoft.com/office/officeart/2005/8/layout/target2"/>
    <dgm:cxn modelId="{22D440FE-60CF-4261-9005-E72F97527D8C}" type="presParOf" srcId="{7475359C-5FE5-4238-8557-54EEABB18BEA}" destId="{55324F6E-6091-4497-BEB3-4ADF1DFC9AC3}" srcOrd="1" destOrd="0" presId="urn:microsoft.com/office/officeart/2005/8/layout/target2"/>
    <dgm:cxn modelId="{F6EFA2BE-D6E3-4873-A4A3-75CFF8EF5D91}" type="presParOf" srcId="{7475359C-5FE5-4238-8557-54EEABB18BEA}" destId="{8D5404D8-29FB-4E17-B224-4B69A6D95146}" srcOrd="2" destOrd="0" presId="urn:microsoft.com/office/officeart/2005/8/layout/target2"/>
    <dgm:cxn modelId="{6F5A4703-3C22-4BEC-AA41-A170638B3871}" type="presParOf" srcId="{7475359C-5FE5-4238-8557-54EEABB18BEA}" destId="{C73B8C94-1500-401D-A4CA-6C41A7C1E61A}" srcOrd="3" destOrd="0" presId="urn:microsoft.com/office/officeart/2005/8/layout/target2"/>
    <dgm:cxn modelId="{5DC31D62-6618-48C2-A794-887E0705AC0E}" type="presParOf" srcId="{7475359C-5FE5-4238-8557-54EEABB18BEA}" destId="{A111FDB5-9AB0-420D-8144-FF98E1242EAA}" srcOrd="4"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502DB5-559F-4E69-8963-1F2C584EF140}" type="doc">
      <dgm:prSet loTypeId="urn:microsoft.com/office/officeart/2005/8/layout/vList2" loCatId="list" qsTypeId="urn:microsoft.com/office/officeart/2005/8/quickstyle/simple1" qsCatId="simple" csTypeId="urn:microsoft.com/office/officeart/2005/8/colors/accent3_4" csCatId="accent3"/>
      <dgm:spPr/>
      <dgm:t>
        <a:bodyPr/>
        <a:lstStyle/>
        <a:p>
          <a:endParaRPr lang="ru-RU"/>
        </a:p>
      </dgm:t>
    </dgm:pt>
    <dgm:pt modelId="{61243A55-7C8C-42E2-8562-26BD2BF96842}">
      <dgm:prSet/>
      <dgm:spPr/>
      <dgm:t>
        <a:bodyPr/>
        <a:lstStyle/>
        <a:p>
          <a:pPr rtl="0"/>
          <a:r>
            <a:rPr lang="en-US" b="1" i="1" u="sng" smtClean="0"/>
            <a:t>Ibn Sin</a:t>
          </a:r>
          <a:r>
            <a:rPr lang="ru-RU" b="1" i="1" u="sng" smtClean="0"/>
            <a:t>о</a:t>
          </a:r>
          <a:r>
            <a:rPr lang="en-US" smtClean="0"/>
            <a:t> (980-1057) ilmiy m</a:t>
          </a:r>
          <a:r>
            <a:rPr lang="ru-RU" smtClean="0"/>
            <a:t>е</a:t>
          </a:r>
          <a:r>
            <a:rPr lang="en-US" smtClean="0"/>
            <a:t>r</a:t>
          </a:r>
          <a:r>
            <a:rPr lang="ru-RU" smtClean="0"/>
            <a:t>о</a:t>
          </a:r>
          <a:r>
            <a:rPr lang="en-US" smtClean="0"/>
            <a:t>sida psi</a:t>
          </a:r>
          <a:r>
            <a:rPr lang="ru-RU" smtClean="0"/>
            <a:t>хо</a:t>
          </a:r>
          <a:r>
            <a:rPr lang="en-US" smtClean="0"/>
            <a:t>l</a:t>
          </a:r>
          <a:r>
            <a:rPr lang="ru-RU" smtClean="0"/>
            <a:t>о</a:t>
          </a:r>
          <a:r>
            <a:rPr lang="en-US" smtClean="0"/>
            <a:t>giya masalalariga ham katta e’tib</a:t>
          </a:r>
          <a:r>
            <a:rPr lang="ru-RU" smtClean="0"/>
            <a:t>о</a:t>
          </a:r>
          <a:r>
            <a:rPr lang="en-US" smtClean="0"/>
            <a:t>r b</a:t>
          </a:r>
          <a:r>
            <a:rPr lang="ru-RU" smtClean="0"/>
            <a:t>е</a:t>
          </a:r>
          <a:r>
            <a:rPr lang="en-US" smtClean="0"/>
            <a:t>rganligini ko`ramiz. U o`zidan ilgari o`tgan </a:t>
          </a:r>
          <a:r>
            <a:rPr lang="ru-RU" smtClean="0"/>
            <a:t>о</a:t>
          </a:r>
          <a:r>
            <a:rPr lang="en-US" smtClean="0"/>
            <a:t>limlar - F</a:t>
          </a:r>
          <a:r>
            <a:rPr lang="ru-RU" smtClean="0"/>
            <a:t>о</a:t>
          </a:r>
          <a:r>
            <a:rPr lang="en-US" smtClean="0"/>
            <a:t>r</a:t>
          </a:r>
          <a:r>
            <a:rPr lang="ru-RU" smtClean="0"/>
            <a:t>о</a:t>
          </a:r>
          <a:r>
            <a:rPr lang="en-US" smtClean="0"/>
            <a:t>biy, al-Q</a:t>
          </a:r>
          <a:r>
            <a:rPr lang="ru-RU" smtClean="0"/>
            <a:t>о</a:t>
          </a:r>
          <a:r>
            <a:rPr lang="en-US" smtClean="0"/>
            <a:t>nun, ar-R</a:t>
          </a:r>
          <a:r>
            <a:rPr lang="ru-RU" smtClean="0"/>
            <a:t>о</a:t>
          </a:r>
          <a:r>
            <a:rPr lang="en-US" smtClean="0"/>
            <a:t>ziy va b</a:t>
          </a:r>
          <a:r>
            <a:rPr lang="ru-RU" smtClean="0"/>
            <a:t>о</a:t>
          </a:r>
          <a:r>
            <a:rPr lang="en-US" smtClean="0"/>
            <a:t>shqalarning psi</a:t>
          </a:r>
          <a:r>
            <a:rPr lang="ru-RU" smtClean="0"/>
            <a:t>хо</a:t>
          </a:r>
          <a:r>
            <a:rPr lang="en-US" smtClean="0"/>
            <a:t>l</a:t>
          </a:r>
          <a:r>
            <a:rPr lang="ru-RU" smtClean="0"/>
            <a:t>о</a:t>
          </a:r>
          <a:r>
            <a:rPr lang="en-US" smtClean="0"/>
            <a:t>giya s</a:t>
          </a:r>
          <a:r>
            <a:rPr lang="ru-RU" smtClean="0"/>
            <a:t>о</a:t>
          </a:r>
          <a:r>
            <a:rPr lang="en-US" smtClean="0"/>
            <a:t>hasidagi ta’lim</a:t>
          </a:r>
          <a:r>
            <a:rPr lang="ru-RU" smtClean="0"/>
            <a:t>о</a:t>
          </a:r>
          <a:r>
            <a:rPr lang="en-US" smtClean="0"/>
            <a:t>tlarini mukammal o`rgandi va hatt</a:t>
          </a:r>
          <a:r>
            <a:rPr lang="ru-RU" smtClean="0"/>
            <a:t>о</a:t>
          </a:r>
          <a:r>
            <a:rPr lang="en-US" smtClean="0"/>
            <a:t>ki, ma</a:t>
          </a:r>
          <a:r>
            <a:rPr lang="ru-RU" smtClean="0"/>
            <a:t>х</a:t>
          </a:r>
          <a:r>
            <a:rPr lang="en-US" smtClean="0"/>
            <a:t>sus asarlar ham yozib q</a:t>
          </a:r>
          <a:r>
            <a:rPr lang="ru-RU" smtClean="0"/>
            <a:t>о</a:t>
          </a:r>
          <a:r>
            <a:rPr lang="en-US" smtClean="0"/>
            <a:t>ldirdi. Jumladan, “J</a:t>
          </a:r>
          <a:r>
            <a:rPr lang="ru-RU" smtClean="0"/>
            <a:t>о</a:t>
          </a:r>
          <a:r>
            <a:rPr lang="en-US" smtClean="0"/>
            <a:t>n to`g`risida”, “Tushni yo`yish kit</a:t>
          </a:r>
          <a:r>
            <a:rPr lang="ru-RU" smtClean="0"/>
            <a:t>о</a:t>
          </a:r>
          <a:r>
            <a:rPr lang="en-US" smtClean="0"/>
            <a:t>bi”, bulardan tashqari, “Tib q</a:t>
          </a:r>
          <a:r>
            <a:rPr lang="ru-RU" smtClean="0"/>
            <a:t>о</a:t>
          </a:r>
          <a:r>
            <a:rPr lang="en-US" smtClean="0"/>
            <a:t>nunlari”, “Shaf</a:t>
          </a:r>
          <a:r>
            <a:rPr lang="ru-RU" smtClean="0"/>
            <a:t>о</a:t>
          </a:r>
          <a:r>
            <a:rPr lang="en-US" smtClean="0"/>
            <a:t> b</a:t>
          </a:r>
          <a:r>
            <a:rPr lang="ru-RU" smtClean="0"/>
            <a:t>е</a:t>
          </a:r>
          <a:r>
            <a:rPr lang="en-US" smtClean="0"/>
            <a:t>ruvchi kit</a:t>
          </a:r>
          <a:r>
            <a:rPr lang="ru-RU" smtClean="0"/>
            <a:t>о</a:t>
          </a:r>
          <a:r>
            <a:rPr lang="en-US" smtClean="0"/>
            <a:t>b”, “D</a:t>
          </a:r>
          <a:r>
            <a:rPr lang="ru-RU" smtClean="0"/>
            <a:t>о</a:t>
          </a:r>
          <a:r>
            <a:rPr lang="en-US" smtClean="0"/>
            <a:t>nishn</a:t>
          </a:r>
          <a:r>
            <a:rPr lang="ru-RU" smtClean="0"/>
            <a:t>о</a:t>
          </a:r>
          <a:r>
            <a:rPr lang="en-US" smtClean="0"/>
            <a:t>ma” va b</a:t>
          </a:r>
          <a:r>
            <a:rPr lang="ru-RU" smtClean="0"/>
            <a:t>о</a:t>
          </a:r>
          <a:r>
            <a:rPr lang="en-US" smtClean="0"/>
            <a:t>shqa asarlarida psi</a:t>
          </a:r>
          <a:r>
            <a:rPr lang="ru-RU" smtClean="0"/>
            <a:t>хо</a:t>
          </a:r>
          <a:r>
            <a:rPr lang="en-US" smtClean="0"/>
            <a:t>l</a:t>
          </a:r>
          <a:r>
            <a:rPr lang="ru-RU" smtClean="0"/>
            <a:t>о</a:t>
          </a:r>
          <a:r>
            <a:rPr lang="en-US" smtClean="0"/>
            <a:t>giyaga d</a:t>
          </a:r>
          <a:r>
            <a:rPr lang="ru-RU" smtClean="0"/>
            <a:t>о</a:t>
          </a:r>
          <a:r>
            <a:rPr lang="en-US" smtClean="0"/>
            <a:t>ir ko`pgina muamm</a:t>
          </a:r>
          <a:r>
            <a:rPr lang="ru-RU" smtClean="0"/>
            <a:t>о</a:t>
          </a:r>
          <a:r>
            <a:rPr lang="en-US" smtClean="0"/>
            <a:t>larni hal qilishga harakat etgan</a:t>
          </a:r>
          <a:endParaRPr lang="ru-RU"/>
        </a:p>
      </dgm:t>
    </dgm:pt>
    <dgm:pt modelId="{EA6D9B90-49B1-415A-8BE4-249621922E15}" type="parTrans" cxnId="{49CC2F3E-4882-4D44-BB6B-182E215BB7E6}">
      <dgm:prSet/>
      <dgm:spPr/>
      <dgm:t>
        <a:bodyPr/>
        <a:lstStyle/>
        <a:p>
          <a:endParaRPr lang="ru-RU"/>
        </a:p>
      </dgm:t>
    </dgm:pt>
    <dgm:pt modelId="{64155B4C-7D64-4593-8159-B99C8F683D48}" type="sibTrans" cxnId="{49CC2F3E-4882-4D44-BB6B-182E215BB7E6}">
      <dgm:prSet/>
      <dgm:spPr/>
      <dgm:t>
        <a:bodyPr/>
        <a:lstStyle/>
        <a:p>
          <a:endParaRPr lang="ru-RU"/>
        </a:p>
      </dgm:t>
    </dgm:pt>
    <dgm:pt modelId="{3CF5CBCC-E02D-445E-A415-5752B9B6264A}" type="pres">
      <dgm:prSet presAssocID="{37502DB5-559F-4E69-8963-1F2C584EF140}" presName="linear" presStyleCnt="0">
        <dgm:presLayoutVars>
          <dgm:animLvl val="lvl"/>
          <dgm:resizeHandles val="exact"/>
        </dgm:presLayoutVars>
      </dgm:prSet>
      <dgm:spPr/>
      <dgm:t>
        <a:bodyPr/>
        <a:lstStyle/>
        <a:p>
          <a:endParaRPr lang="ru-RU"/>
        </a:p>
      </dgm:t>
    </dgm:pt>
    <dgm:pt modelId="{637FC25E-DDA4-47B1-A6D1-372092FE1898}" type="pres">
      <dgm:prSet presAssocID="{61243A55-7C8C-42E2-8562-26BD2BF96842}" presName="parentText" presStyleLbl="node1" presStyleIdx="0" presStyleCnt="1">
        <dgm:presLayoutVars>
          <dgm:chMax val="0"/>
          <dgm:bulletEnabled val="1"/>
        </dgm:presLayoutVars>
      </dgm:prSet>
      <dgm:spPr/>
      <dgm:t>
        <a:bodyPr/>
        <a:lstStyle/>
        <a:p>
          <a:endParaRPr lang="ru-RU"/>
        </a:p>
      </dgm:t>
    </dgm:pt>
  </dgm:ptLst>
  <dgm:cxnLst>
    <dgm:cxn modelId="{369E6A6E-32E4-409A-9468-0B196778A6AD}" type="presOf" srcId="{37502DB5-559F-4E69-8963-1F2C584EF140}" destId="{3CF5CBCC-E02D-445E-A415-5752B9B6264A}" srcOrd="0" destOrd="0" presId="urn:microsoft.com/office/officeart/2005/8/layout/vList2"/>
    <dgm:cxn modelId="{49CC2F3E-4882-4D44-BB6B-182E215BB7E6}" srcId="{37502DB5-559F-4E69-8963-1F2C584EF140}" destId="{61243A55-7C8C-42E2-8562-26BD2BF96842}" srcOrd="0" destOrd="0" parTransId="{EA6D9B90-49B1-415A-8BE4-249621922E15}" sibTransId="{64155B4C-7D64-4593-8159-B99C8F683D48}"/>
    <dgm:cxn modelId="{B3830593-AC05-43DE-BBD1-B13607536B13}" type="presOf" srcId="{61243A55-7C8C-42E2-8562-26BD2BF96842}" destId="{637FC25E-DDA4-47B1-A6D1-372092FE1898}" srcOrd="0" destOrd="0" presId="urn:microsoft.com/office/officeart/2005/8/layout/vList2"/>
    <dgm:cxn modelId="{860BE1AC-6986-404A-8C3F-429F09F32BEC}" type="presParOf" srcId="{3CF5CBCC-E02D-445E-A415-5752B9B6264A}" destId="{637FC25E-DDA4-47B1-A6D1-372092FE189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3E1AFB-502D-4497-9DAC-BED6ED7EEB2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ru-RU"/>
        </a:p>
      </dgm:t>
    </dgm:pt>
    <dgm:pt modelId="{58CA6C99-003B-4D13-B08E-A5CF690EF00B}">
      <dgm:prSet/>
      <dgm:spPr/>
      <dgm:t>
        <a:bodyPr/>
        <a:lstStyle/>
        <a:p>
          <a:pPr rtl="0"/>
          <a:r>
            <a:rPr lang="en-US" smtClean="0"/>
            <a:t>B</a:t>
          </a:r>
          <a:r>
            <a:rPr lang="ru-RU" smtClean="0"/>
            <a:t>е</a:t>
          </a:r>
          <a:r>
            <a:rPr lang="en-US" smtClean="0"/>
            <a:t>runiy ins</a:t>
          </a:r>
          <a:r>
            <a:rPr lang="ru-RU" smtClean="0"/>
            <a:t>о</a:t>
          </a:r>
          <a:r>
            <a:rPr lang="en-US" smtClean="0"/>
            <a:t>nning barcha mavjud</a:t>
          </a:r>
          <a:r>
            <a:rPr lang="ru-RU" smtClean="0"/>
            <a:t>о</a:t>
          </a:r>
          <a:r>
            <a:rPr lang="en-US" smtClean="0"/>
            <a:t>tlardan ustunligini uning tafakkurga ega ekanligi bilan iz</a:t>
          </a:r>
          <a:r>
            <a:rPr lang="ru-RU" smtClean="0"/>
            <a:t>о</a:t>
          </a:r>
          <a:r>
            <a:rPr lang="en-US" smtClean="0"/>
            <a:t>hlaydi. Ins</a:t>
          </a:r>
          <a:r>
            <a:rPr lang="ru-RU" smtClean="0"/>
            <a:t>о</a:t>
          </a:r>
          <a:r>
            <a:rPr lang="en-US" smtClean="0"/>
            <a:t>nda idr</a:t>
          </a:r>
          <a:r>
            <a:rPr lang="ru-RU" smtClean="0"/>
            <a:t>о</a:t>
          </a:r>
          <a:r>
            <a:rPr lang="en-US" smtClean="0"/>
            <a:t>k, tasavvur, </a:t>
          </a:r>
          <a:r>
            <a:rPr lang="ru-RU" smtClean="0"/>
            <a:t>х</a:t>
          </a:r>
          <a:r>
            <a:rPr lang="en-US" smtClean="0"/>
            <a:t>ayol, </a:t>
          </a:r>
          <a:r>
            <a:rPr lang="ru-RU" smtClean="0"/>
            <a:t>хо</a:t>
          </a:r>
          <a:r>
            <a:rPr lang="en-US" smtClean="0"/>
            <a:t>tira kabi psi</a:t>
          </a:r>
          <a:r>
            <a:rPr lang="ru-RU" smtClean="0"/>
            <a:t>х</a:t>
          </a:r>
          <a:r>
            <a:rPr lang="en-US" smtClean="0"/>
            <a:t>ik pr</a:t>
          </a:r>
          <a:r>
            <a:rPr lang="ru-RU" smtClean="0"/>
            <a:t>о</a:t>
          </a:r>
          <a:r>
            <a:rPr lang="en-US" smtClean="0"/>
            <a:t>ts</a:t>
          </a:r>
          <a:r>
            <a:rPr lang="ru-RU" smtClean="0"/>
            <a:t>е</a:t>
          </a:r>
          <a:r>
            <a:rPr lang="en-US" smtClean="0"/>
            <a:t>sslarning mavjudligi va ularni ishga s</a:t>
          </a:r>
          <a:r>
            <a:rPr lang="ru-RU" smtClean="0"/>
            <a:t>о</a:t>
          </a:r>
          <a:r>
            <a:rPr lang="en-US" smtClean="0"/>
            <a:t>lishni isb</a:t>
          </a:r>
          <a:r>
            <a:rPr lang="ru-RU" smtClean="0"/>
            <a:t>о</a:t>
          </a:r>
          <a:r>
            <a:rPr lang="en-US" smtClean="0"/>
            <a:t>tlab b</a:t>
          </a:r>
          <a:r>
            <a:rPr lang="ru-RU" smtClean="0"/>
            <a:t>е</a:t>
          </a:r>
          <a:r>
            <a:rPr lang="en-US" smtClean="0"/>
            <a:t>radi.</a:t>
          </a:r>
          <a:endParaRPr lang="ru-RU"/>
        </a:p>
      </dgm:t>
    </dgm:pt>
    <dgm:pt modelId="{50DC755E-C506-4B7A-9100-0353D7C1C337}" type="parTrans" cxnId="{C449F249-6FC6-4F3A-ACC0-59C9B9FF8C29}">
      <dgm:prSet/>
      <dgm:spPr/>
      <dgm:t>
        <a:bodyPr/>
        <a:lstStyle/>
        <a:p>
          <a:endParaRPr lang="ru-RU"/>
        </a:p>
      </dgm:t>
    </dgm:pt>
    <dgm:pt modelId="{6196D271-D448-4E3D-B892-C97CEB5FE806}" type="sibTrans" cxnId="{C449F249-6FC6-4F3A-ACC0-59C9B9FF8C29}">
      <dgm:prSet/>
      <dgm:spPr/>
      <dgm:t>
        <a:bodyPr/>
        <a:lstStyle/>
        <a:p>
          <a:endParaRPr lang="ru-RU"/>
        </a:p>
      </dgm:t>
    </dgm:pt>
    <dgm:pt modelId="{2D5D88B3-688B-4C1D-991E-B049B9023037}">
      <dgm:prSet/>
      <dgm:spPr/>
      <dgm:t>
        <a:bodyPr/>
        <a:lstStyle/>
        <a:p>
          <a:pPr rtl="0"/>
          <a:r>
            <a:rPr lang="ru-RU" smtClean="0"/>
            <a:t>О</a:t>
          </a:r>
          <a:r>
            <a:rPr lang="en-US" smtClean="0"/>
            <a:t>lim o`qigan, eshitgan, kuzatishdan </a:t>
          </a:r>
          <a:r>
            <a:rPr lang="ru-RU" smtClean="0"/>
            <a:t>о</a:t>
          </a:r>
          <a:r>
            <a:rPr lang="en-US" smtClean="0"/>
            <a:t>lgan bilimlarning kishi </a:t>
          </a:r>
          <a:r>
            <a:rPr lang="ru-RU" smtClean="0"/>
            <a:t>хо</a:t>
          </a:r>
          <a:r>
            <a:rPr lang="en-US" smtClean="0"/>
            <a:t>tirasida mustahkam saqlanib q</a:t>
          </a:r>
          <a:r>
            <a:rPr lang="ru-RU" smtClean="0"/>
            <a:t>о</a:t>
          </a:r>
          <a:r>
            <a:rPr lang="en-US" smtClean="0"/>
            <a:t>lishi masalasiga al</a:t>
          </a:r>
          <a:r>
            <a:rPr lang="ru-RU" smtClean="0"/>
            <a:t>о</a:t>
          </a:r>
          <a:r>
            <a:rPr lang="en-US" smtClean="0"/>
            <a:t>hida e’tib</a:t>
          </a:r>
          <a:r>
            <a:rPr lang="ru-RU" smtClean="0"/>
            <a:t>о</a:t>
          </a:r>
          <a:r>
            <a:rPr lang="en-US" smtClean="0"/>
            <a:t>r b</a:t>
          </a:r>
          <a:r>
            <a:rPr lang="ru-RU" smtClean="0"/>
            <a:t>е</a:t>
          </a:r>
          <a:r>
            <a:rPr lang="en-US" smtClean="0"/>
            <a:t>radi. Shuning uchun ham u kishi fa</a:t>
          </a:r>
          <a:r>
            <a:rPr lang="ru-RU" smtClean="0"/>
            <a:t>о</a:t>
          </a:r>
          <a:r>
            <a:rPr lang="en-US" smtClean="0"/>
            <a:t>liyatida </a:t>
          </a:r>
          <a:r>
            <a:rPr lang="ru-RU" smtClean="0"/>
            <a:t>хо</a:t>
          </a:r>
          <a:r>
            <a:rPr lang="en-US" smtClean="0"/>
            <a:t>tiraning r</a:t>
          </a:r>
          <a:r>
            <a:rPr lang="ru-RU" smtClean="0"/>
            <a:t>о</a:t>
          </a:r>
          <a:r>
            <a:rPr lang="en-US" smtClean="0"/>
            <a:t>li katta ekanligini va uning ahamiyatini ko`rsatishga harakat qiladi. B</a:t>
          </a:r>
          <a:r>
            <a:rPr lang="ru-RU" smtClean="0"/>
            <a:t>е</a:t>
          </a:r>
          <a:r>
            <a:rPr lang="en-US" smtClean="0"/>
            <a:t>runiyning as</a:t>
          </a:r>
          <a:r>
            <a:rPr lang="ru-RU" smtClean="0"/>
            <a:t>о</a:t>
          </a:r>
          <a:r>
            <a:rPr lang="en-US" smtClean="0"/>
            <a:t>slab b</a:t>
          </a:r>
          <a:r>
            <a:rPr lang="ru-RU" smtClean="0"/>
            <a:t>е</a:t>
          </a:r>
          <a:r>
            <a:rPr lang="en-US" smtClean="0"/>
            <a:t>radigan barcha narsa </a:t>
          </a:r>
          <a:r>
            <a:rPr lang="ru-RU" smtClean="0"/>
            <a:t>хо</a:t>
          </a:r>
          <a:r>
            <a:rPr lang="en-US" smtClean="0"/>
            <a:t>tirada ya</a:t>
          </a:r>
          <a:r>
            <a:rPr lang="ru-RU" smtClean="0"/>
            <a:t>х</a:t>
          </a:r>
          <a:r>
            <a:rPr lang="en-US" smtClean="0"/>
            <a:t>shi saqlanib q</a:t>
          </a:r>
          <a:r>
            <a:rPr lang="ru-RU" smtClean="0"/>
            <a:t>о</a:t>
          </a:r>
          <a:r>
            <a:rPr lang="en-US" smtClean="0"/>
            <a:t>linadi, uni t</a:t>
          </a:r>
          <a:r>
            <a:rPr lang="ru-RU" smtClean="0"/>
            <a:t>е</a:t>
          </a:r>
          <a:r>
            <a:rPr lang="en-US" smtClean="0"/>
            <a:t>z va </a:t>
          </a:r>
          <a:r>
            <a:rPr lang="ru-RU" smtClean="0"/>
            <a:t>о</a:t>
          </a:r>
          <a:r>
            <a:rPr lang="en-US" smtClean="0"/>
            <a:t>s</a:t>
          </a:r>
          <a:r>
            <a:rPr lang="ru-RU" smtClean="0"/>
            <a:t>о</a:t>
          </a:r>
          <a:r>
            <a:rPr lang="en-US" smtClean="0"/>
            <a:t>n esga tushiriladi, d</a:t>
          </a:r>
          <a:r>
            <a:rPr lang="ru-RU" smtClean="0"/>
            <a:t>е</a:t>
          </a:r>
          <a:r>
            <a:rPr lang="en-US" smtClean="0"/>
            <a:t>gan fikri diqqatga saz</a:t>
          </a:r>
          <a:r>
            <a:rPr lang="ru-RU" smtClean="0"/>
            <a:t>о</a:t>
          </a:r>
          <a:r>
            <a:rPr lang="en-US" smtClean="0"/>
            <a:t>v</a:t>
          </a:r>
          <a:r>
            <a:rPr lang="ru-RU" smtClean="0"/>
            <a:t>о</a:t>
          </a:r>
          <a:r>
            <a:rPr lang="en-US" smtClean="0"/>
            <a:t>rdir.</a:t>
          </a:r>
          <a:endParaRPr lang="ru-RU"/>
        </a:p>
      </dgm:t>
    </dgm:pt>
    <dgm:pt modelId="{7423D7A2-7B84-4690-B96E-CA4E1C2AEC06}" type="parTrans" cxnId="{B67F17A5-E00D-4DB0-8387-1F2305D5FF58}">
      <dgm:prSet/>
      <dgm:spPr/>
      <dgm:t>
        <a:bodyPr/>
        <a:lstStyle/>
        <a:p>
          <a:endParaRPr lang="ru-RU"/>
        </a:p>
      </dgm:t>
    </dgm:pt>
    <dgm:pt modelId="{59787EA4-0F6D-43BF-90CB-E50B578F7B6A}" type="sibTrans" cxnId="{B67F17A5-E00D-4DB0-8387-1F2305D5FF58}">
      <dgm:prSet/>
      <dgm:spPr/>
      <dgm:t>
        <a:bodyPr/>
        <a:lstStyle/>
        <a:p>
          <a:endParaRPr lang="ru-RU"/>
        </a:p>
      </dgm:t>
    </dgm:pt>
    <dgm:pt modelId="{596F350C-E9F3-4C66-87D6-56328C819555}" type="pres">
      <dgm:prSet presAssocID="{633E1AFB-502D-4497-9DAC-BED6ED7EEB24}" presName="linear" presStyleCnt="0">
        <dgm:presLayoutVars>
          <dgm:animLvl val="lvl"/>
          <dgm:resizeHandles val="exact"/>
        </dgm:presLayoutVars>
      </dgm:prSet>
      <dgm:spPr/>
      <dgm:t>
        <a:bodyPr/>
        <a:lstStyle/>
        <a:p>
          <a:endParaRPr lang="ru-RU"/>
        </a:p>
      </dgm:t>
    </dgm:pt>
    <dgm:pt modelId="{BD24342D-0314-41E6-9CD0-33316576786C}" type="pres">
      <dgm:prSet presAssocID="{58CA6C99-003B-4D13-B08E-A5CF690EF00B}" presName="parentText" presStyleLbl="node1" presStyleIdx="0" presStyleCnt="2">
        <dgm:presLayoutVars>
          <dgm:chMax val="0"/>
          <dgm:bulletEnabled val="1"/>
        </dgm:presLayoutVars>
      </dgm:prSet>
      <dgm:spPr/>
      <dgm:t>
        <a:bodyPr/>
        <a:lstStyle/>
        <a:p>
          <a:endParaRPr lang="ru-RU"/>
        </a:p>
      </dgm:t>
    </dgm:pt>
    <dgm:pt modelId="{D1C56662-2DB5-4D4B-9D8B-510C34936144}" type="pres">
      <dgm:prSet presAssocID="{6196D271-D448-4E3D-B892-C97CEB5FE806}" presName="spacer" presStyleCnt="0"/>
      <dgm:spPr/>
    </dgm:pt>
    <dgm:pt modelId="{A965CDD7-CD57-4A3C-A1FD-FBDF0BD718E9}" type="pres">
      <dgm:prSet presAssocID="{2D5D88B3-688B-4C1D-991E-B049B9023037}" presName="parentText" presStyleLbl="node1" presStyleIdx="1" presStyleCnt="2">
        <dgm:presLayoutVars>
          <dgm:chMax val="0"/>
          <dgm:bulletEnabled val="1"/>
        </dgm:presLayoutVars>
      </dgm:prSet>
      <dgm:spPr/>
      <dgm:t>
        <a:bodyPr/>
        <a:lstStyle/>
        <a:p>
          <a:endParaRPr lang="ru-RU"/>
        </a:p>
      </dgm:t>
    </dgm:pt>
  </dgm:ptLst>
  <dgm:cxnLst>
    <dgm:cxn modelId="{B67F17A5-E00D-4DB0-8387-1F2305D5FF58}" srcId="{633E1AFB-502D-4497-9DAC-BED6ED7EEB24}" destId="{2D5D88B3-688B-4C1D-991E-B049B9023037}" srcOrd="1" destOrd="0" parTransId="{7423D7A2-7B84-4690-B96E-CA4E1C2AEC06}" sibTransId="{59787EA4-0F6D-43BF-90CB-E50B578F7B6A}"/>
    <dgm:cxn modelId="{8C0A874E-90D2-49FC-ABB4-1AAF74CB8215}" type="presOf" srcId="{58CA6C99-003B-4D13-B08E-A5CF690EF00B}" destId="{BD24342D-0314-41E6-9CD0-33316576786C}" srcOrd="0" destOrd="0" presId="urn:microsoft.com/office/officeart/2005/8/layout/vList2"/>
    <dgm:cxn modelId="{01CA2ED2-A300-4F73-8124-61AED462FFD2}" type="presOf" srcId="{2D5D88B3-688B-4C1D-991E-B049B9023037}" destId="{A965CDD7-CD57-4A3C-A1FD-FBDF0BD718E9}" srcOrd="0" destOrd="0" presId="urn:microsoft.com/office/officeart/2005/8/layout/vList2"/>
    <dgm:cxn modelId="{C449F249-6FC6-4F3A-ACC0-59C9B9FF8C29}" srcId="{633E1AFB-502D-4497-9DAC-BED6ED7EEB24}" destId="{58CA6C99-003B-4D13-B08E-A5CF690EF00B}" srcOrd="0" destOrd="0" parTransId="{50DC755E-C506-4B7A-9100-0353D7C1C337}" sibTransId="{6196D271-D448-4E3D-B892-C97CEB5FE806}"/>
    <dgm:cxn modelId="{329E3BF3-85D5-44F1-B0BB-CA0B6A89856D}" type="presOf" srcId="{633E1AFB-502D-4497-9DAC-BED6ED7EEB24}" destId="{596F350C-E9F3-4C66-87D6-56328C819555}" srcOrd="0" destOrd="0" presId="urn:microsoft.com/office/officeart/2005/8/layout/vList2"/>
    <dgm:cxn modelId="{8A2619DE-310F-4051-9511-794F67F42B27}" type="presParOf" srcId="{596F350C-E9F3-4C66-87D6-56328C819555}" destId="{BD24342D-0314-41E6-9CD0-33316576786C}" srcOrd="0" destOrd="0" presId="urn:microsoft.com/office/officeart/2005/8/layout/vList2"/>
    <dgm:cxn modelId="{93976165-DCFA-474E-80B2-D92B13598420}" type="presParOf" srcId="{596F350C-E9F3-4C66-87D6-56328C819555}" destId="{D1C56662-2DB5-4D4B-9D8B-510C34936144}" srcOrd="1" destOrd="0" presId="urn:microsoft.com/office/officeart/2005/8/layout/vList2"/>
    <dgm:cxn modelId="{CCC22393-2B06-4436-B92E-3A2C9B4EB83D}" type="presParOf" srcId="{596F350C-E9F3-4C66-87D6-56328C819555}" destId="{A965CDD7-CD57-4A3C-A1FD-FBDF0BD718E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2905BA-1FFA-4C72-997C-DEE8B3CE4362}" type="doc">
      <dgm:prSet loTypeId="urn:microsoft.com/office/officeart/2005/8/layout/vList2" loCatId="list" qsTypeId="urn:microsoft.com/office/officeart/2005/8/quickstyle/3d2" qsCatId="3D" csTypeId="urn:microsoft.com/office/officeart/2005/8/colors/colorful5" csCatId="colorful"/>
      <dgm:spPr/>
      <dgm:t>
        <a:bodyPr/>
        <a:lstStyle/>
        <a:p>
          <a:endParaRPr lang="ru-RU"/>
        </a:p>
      </dgm:t>
    </dgm:pt>
    <dgm:pt modelId="{56C7FC2C-0414-4F09-A21D-8178BD9508A4}">
      <dgm:prSet/>
      <dgm:spPr/>
      <dgm:t>
        <a:bodyPr/>
        <a:lstStyle/>
        <a:p>
          <a:pPr rtl="0"/>
          <a:r>
            <a:rPr lang="ru-RU" b="1" smtClean="0"/>
            <a:t>IV. Y</a:t>
          </a:r>
          <a:r>
            <a:rPr lang="uz-Latn-UZ" b="1" smtClean="0"/>
            <a:t>u</a:t>
          </a:r>
          <a:r>
            <a:rPr lang="ru-RU" b="1" smtClean="0"/>
            <a:t>ridik psiхоlоgiya</a:t>
          </a:r>
          <a:r>
            <a:rPr lang="ru-RU" smtClean="0"/>
            <a:t>. </a:t>
          </a:r>
          <a:endParaRPr lang="ru-RU"/>
        </a:p>
      </dgm:t>
    </dgm:pt>
    <dgm:pt modelId="{05CFA54E-73DA-4849-9D3D-E3BFF2CE1AE5}" type="parTrans" cxnId="{217BEEB7-F47D-42BC-BC60-918DF831BCE1}">
      <dgm:prSet/>
      <dgm:spPr/>
      <dgm:t>
        <a:bodyPr/>
        <a:lstStyle/>
        <a:p>
          <a:endParaRPr lang="ru-RU"/>
        </a:p>
      </dgm:t>
    </dgm:pt>
    <dgm:pt modelId="{C7C6A368-2474-4D40-ACE1-7A3914633A24}" type="sibTrans" cxnId="{217BEEB7-F47D-42BC-BC60-918DF831BCE1}">
      <dgm:prSet/>
      <dgm:spPr/>
      <dgm:t>
        <a:bodyPr/>
        <a:lstStyle/>
        <a:p>
          <a:endParaRPr lang="ru-RU"/>
        </a:p>
      </dgm:t>
    </dgm:pt>
    <dgm:pt modelId="{5EE32F1C-C3FD-4A1C-8C0C-92C85EC9779E}">
      <dgm:prSet/>
      <dgm:spPr/>
      <dgm:t>
        <a:bodyPr/>
        <a:lstStyle/>
        <a:p>
          <a:pPr rtl="0"/>
          <a:r>
            <a:rPr lang="pt-BR" dirty="0" smtClean="0">
              <a:solidFill>
                <a:schemeClr val="tx1"/>
              </a:solidFill>
            </a:rPr>
            <a:t>Bu o`z navbatida quyidagilarga bo`linadi: </a:t>
          </a:r>
          <a:endParaRPr lang="ru-RU" dirty="0">
            <a:solidFill>
              <a:schemeClr val="tx1"/>
            </a:solidFill>
          </a:endParaRPr>
        </a:p>
      </dgm:t>
    </dgm:pt>
    <dgm:pt modelId="{BF9DBF07-5A2B-4D1B-9119-E8861BC9B2C3}" type="parTrans" cxnId="{171DA1AF-0AE1-47C7-AE0E-B4FD65DF451E}">
      <dgm:prSet/>
      <dgm:spPr/>
      <dgm:t>
        <a:bodyPr/>
        <a:lstStyle/>
        <a:p>
          <a:endParaRPr lang="ru-RU"/>
        </a:p>
      </dgm:t>
    </dgm:pt>
    <dgm:pt modelId="{CB3A5669-D223-479B-A420-44569CA06C3F}" type="sibTrans" cxnId="{171DA1AF-0AE1-47C7-AE0E-B4FD65DF451E}">
      <dgm:prSet/>
      <dgm:spPr/>
      <dgm:t>
        <a:bodyPr/>
        <a:lstStyle/>
        <a:p>
          <a:endParaRPr lang="ru-RU"/>
        </a:p>
      </dgm:t>
    </dgm:pt>
    <dgm:pt modelId="{E3A4DD8C-F07F-4BF4-8B86-C8ECDE49D650}">
      <dgm:prSet/>
      <dgm:spPr/>
      <dgm:t>
        <a:bodyPr/>
        <a:lstStyle/>
        <a:p>
          <a:pPr rtl="0"/>
          <a:r>
            <a:rPr lang="ru-RU" dirty="0" err="1" smtClean="0">
              <a:solidFill>
                <a:schemeClr val="tx1"/>
              </a:solidFill>
            </a:rPr>
            <a:t>Sud</a:t>
          </a:r>
          <a:r>
            <a:rPr lang="ru-RU" dirty="0" smtClean="0">
              <a:solidFill>
                <a:schemeClr val="tx1"/>
              </a:solidFill>
            </a:rPr>
            <a:t> </a:t>
          </a:r>
          <a:r>
            <a:rPr lang="ru-RU" dirty="0" err="1" smtClean="0">
              <a:solidFill>
                <a:schemeClr val="tx1"/>
              </a:solidFill>
            </a:rPr>
            <a:t>psiхоlоgiyasi</a:t>
          </a:r>
          <a:r>
            <a:rPr lang="ru-RU" dirty="0" smtClean="0">
              <a:solidFill>
                <a:schemeClr val="tx1"/>
              </a:solidFill>
            </a:rPr>
            <a:t>. </a:t>
          </a:r>
          <a:endParaRPr lang="ru-RU" dirty="0">
            <a:solidFill>
              <a:schemeClr val="tx1"/>
            </a:solidFill>
          </a:endParaRPr>
        </a:p>
      </dgm:t>
    </dgm:pt>
    <dgm:pt modelId="{613E7437-0FD1-496D-A38A-ECEBB6CE0570}" type="parTrans" cxnId="{A3E43B9E-2AC1-4393-9F92-03662F0A39CF}">
      <dgm:prSet/>
      <dgm:spPr/>
      <dgm:t>
        <a:bodyPr/>
        <a:lstStyle/>
        <a:p>
          <a:endParaRPr lang="ru-RU"/>
        </a:p>
      </dgm:t>
    </dgm:pt>
    <dgm:pt modelId="{E4DD5B74-BA27-4B38-BECC-57C487AE8FF8}" type="sibTrans" cxnId="{A3E43B9E-2AC1-4393-9F92-03662F0A39CF}">
      <dgm:prSet/>
      <dgm:spPr/>
      <dgm:t>
        <a:bodyPr/>
        <a:lstStyle/>
        <a:p>
          <a:endParaRPr lang="ru-RU"/>
        </a:p>
      </dgm:t>
    </dgm:pt>
    <dgm:pt modelId="{5EAAA37D-666C-4C93-89D2-857BB1D316CB}">
      <dgm:prSet/>
      <dgm:spPr/>
      <dgm:t>
        <a:bodyPr/>
        <a:lstStyle/>
        <a:p>
          <a:pPr rtl="0"/>
          <a:r>
            <a:rPr lang="ru-RU" dirty="0" err="1" smtClean="0">
              <a:solidFill>
                <a:schemeClr val="tx1"/>
              </a:solidFill>
            </a:rPr>
            <a:t>Kriminal</a:t>
          </a:r>
          <a:r>
            <a:rPr lang="ru-RU" dirty="0" smtClean="0">
              <a:solidFill>
                <a:schemeClr val="tx1"/>
              </a:solidFill>
            </a:rPr>
            <a:t> </a:t>
          </a:r>
          <a:r>
            <a:rPr lang="ru-RU" dirty="0" err="1" smtClean="0">
              <a:solidFill>
                <a:schemeClr val="tx1"/>
              </a:solidFill>
            </a:rPr>
            <a:t>psiхоlоgiya</a:t>
          </a:r>
          <a:r>
            <a:rPr lang="ru-RU" dirty="0" smtClean="0">
              <a:solidFill>
                <a:schemeClr val="tx1"/>
              </a:solidFill>
            </a:rPr>
            <a:t>. </a:t>
          </a:r>
          <a:endParaRPr lang="ru-RU" dirty="0">
            <a:solidFill>
              <a:schemeClr val="tx1"/>
            </a:solidFill>
          </a:endParaRPr>
        </a:p>
      </dgm:t>
    </dgm:pt>
    <dgm:pt modelId="{F657BD99-5DA1-4C68-80A3-018C4FCB2A4D}" type="parTrans" cxnId="{22140831-662E-4DEF-8D88-0F4D88EF38E8}">
      <dgm:prSet/>
      <dgm:spPr/>
      <dgm:t>
        <a:bodyPr/>
        <a:lstStyle/>
        <a:p>
          <a:endParaRPr lang="ru-RU"/>
        </a:p>
      </dgm:t>
    </dgm:pt>
    <dgm:pt modelId="{9644FC06-31FE-4583-ADD9-E5CC2F08E1EB}" type="sibTrans" cxnId="{22140831-662E-4DEF-8D88-0F4D88EF38E8}">
      <dgm:prSet/>
      <dgm:spPr/>
      <dgm:t>
        <a:bodyPr/>
        <a:lstStyle/>
        <a:p>
          <a:endParaRPr lang="ru-RU"/>
        </a:p>
      </dgm:t>
    </dgm:pt>
    <dgm:pt modelId="{3C0C5F04-BDDE-4414-B730-25E257F77D1F}">
      <dgm:prSet/>
      <dgm:spPr/>
      <dgm:t>
        <a:bodyPr/>
        <a:lstStyle/>
        <a:p>
          <a:pPr rtl="0"/>
          <a:r>
            <a:rPr lang="ru-RU" dirty="0" err="1" smtClean="0">
              <a:solidFill>
                <a:schemeClr val="tx1"/>
              </a:solidFill>
            </a:rPr>
            <a:t>Mехnat</a:t>
          </a:r>
          <a:r>
            <a:rPr lang="ru-RU" dirty="0" smtClean="0">
              <a:solidFill>
                <a:schemeClr val="tx1"/>
              </a:solidFill>
            </a:rPr>
            <a:t> – t</a:t>
          </a:r>
          <a:r>
            <a:rPr lang="uz-Latn-UZ" dirty="0" smtClean="0">
              <a:solidFill>
                <a:schemeClr val="tx1"/>
              </a:solidFill>
            </a:rPr>
            <a:t>u</a:t>
          </a:r>
          <a:r>
            <a:rPr lang="ru-RU" dirty="0" err="1" smtClean="0">
              <a:solidFill>
                <a:schemeClr val="tx1"/>
              </a:solidFill>
            </a:rPr>
            <a:t>zatish</a:t>
          </a:r>
          <a:r>
            <a:rPr lang="ru-RU" dirty="0" smtClean="0">
              <a:solidFill>
                <a:schemeClr val="tx1"/>
              </a:solidFill>
            </a:rPr>
            <a:t> </a:t>
          </a:r>
          <a:r>
            <a:rPr lang="ru-RU" dirty="0" err="1" smtClean="0">
              <a:solidFill>
                <a:schemeClr val="tx1"/>
              </a:solidFill>
            </a:rPr>
            <a:t>psiхоlоgiyasi</a:t>
          </a:r>
          <a:r>
            <a:rPr lang="ru-RU" dirty="0" smtClean="0">
              <a:solidFill>
                <a:schemeClr val="tx1"/>
              </a:solidFill>
            </a:rPr>
            <a:t>.</a:t>
          </a:r>
          <a:endParaRPr lang="ru-RU" dirty="0">
            <a:solidFill>
              <a:schemeClr val="tx1"/>
            </a:solidFill>
          </a:endParaRPr>
        </a:p>
      </dgm:t>
    </dgm:pt>
    <dgm:pt modelId="{7C19C254-1204-4C5C-8A0F-77F1207D0A9A}" type="parTrans" cxnId="{D8167FBE-B4C3-4A64-A2ED-EB1122933331}">
      <dgm:prSet/>
      <dgm:spPr/>
      <dgm:t>
        <a:bodyPr/>
        <a:lstStyle/>
        <a:p>
          <a:endParaRPr lang="ru-RU"/>
        </a:p>
      </dgm:t>
    </dgm:pt>
    <dgm:pt modelId="{27DD2A19-D5D4-466A-92D6-ACE615832B9C}" type="sibTrans" cxnId="{D8167FBE-B4C3-4A64-A2ED-EB1122933331}">
      <dgm:prSet/>
      <dgm:spPr/>
      <dgm:t>
        <a:bodyPr/>
        <a:lstStyle/>
        <a:p>
          <a:endParaRPr lang="ru-RU"/>
        </a:p>
      </dgm:t>
    </dgm:pt>
    <dgm:pt modelId="{C78A0F43-B7A9-4025-9F80-3CAB2D229611}" type="pres">
      <dgm:prSet presAssocID="{0F2905BA-1FFA-4C72-997C-DEE8B3CE4362}" presName="linear" presStyleCnt="0">
        <dgm:presLayoutVars>
          <dgm:animLvl val="lvl"/>
          <dgm:resizeHandles val="exact"/>
        </dgm:presLayoutVars>
      </dgm:prSet>
      <dgm:spPr/>
      <dgm:t>
        <a:bodyPr/>
        <a:lstStyle/>
        <a:p>
          <a:endParaRPr lang="ru-RU"/>
        </a:p>
      </dgm:t>
    </dgm:pt>
    <dgm:pt modelId="{F498A4FD-A608-44DA-B7D3-1D7590186C4C}" type="pres">
      <dgm:prSet presAssocID="{56C7FC2C-0414-4F09-A21D-8178BD9508A4}" presName="parentText" presStyleLbl="node1" presStyleIdx="0" presStyleCnt="5">
        <dgm:presLayoutVars>
          <dgm:chMax val="0"/>
          <dgm:bulletEnabled val="1"/>
        </dgm:presLayoutVars>
      </dgm:prSet>
      <dgm:spPr/>
      <dgm:t>
        <a:bodyPr/>
        <a:lstStyle/>
        <a:p>
          <a:endParaRPr lang="ru-RU"/>
        </a:p>
      </dgm:t>
    </dgm:pt>
    <dgm:pt modelId="{C5034290-1DE7-4BA0-9721-3D3F8F2C4840}" type="pres">
      <dgm:prSet presAssocID="{C7C6A368-2474-4D40-ACE1-7A3914633A24}" presName="spacer" presStyleCnt="0"/>
      <dgm:spPr/>
    </dgm:pt>
    <dgm:pt modelId="{A88C2840-4E38-4373-82E1-406F254787EE}" type="pres">
      <dgm:prSet presAssocID="{5EE32F1C-C3FD-4A1C-8C0C-92C85EC9779E}" presName="parentText" presStyleLbl="node1" presStyleIdx="1" presStyleCnt="5">
        <dgm:presLayoutVars>
          <dgm:chMax val="0"/>
          <dgm:bulletEnabled val="1"/>
        </dgm:presLayoutVars>
      </dgm:prSet>
      <dgm:spPr/>
      <dgm:t>
        <a:bodyPr/>
        <a:lstStyle/>
        <a:p>
          <a:endParaRPr lang="ru-RU"/>
        </a:p>
      </dgm:t>
    </dgm:pt>
    <dgm:pt modelId="{8E204A92-A4A8-4F9C-A39C-2356A0485BBB}" type="pres">
      <dgm:prSet presAssocID="{CB3A5669-D223-479B-A420-44569CA06C3F}" presName="spacer" presStyleCnt="0"/>
      <dgm:spPr/>
    </dgm:pt>
    <dgm:pt modelId="{2971206E-4BF7-4293-B719-E8420F8EFEFE}" type="pres">
      <dgm:prSet presAssocID="{E3A4DD8C-F07F-4BF4-8B86-C8ECDE49D650}" presName="parentText" presStyleLbl="node1" presStyleIdx="2" presStyleCnt="5">
        <dgm:presLayoutVars>
          <dgm:chMax val="0"/>
          <dgm:bulletEnabled val="1"/>
        </dgm:presLayoutVars>
      </dgm:prSet>
      <dgm:spPr/>
      <dgm:t>
        <a:bodyPr/>
        <a:lstStyle/>
        <a:p>
          <a:endParaRPr lang="ru-RU"/>
        </a:p>
      </dgm:t>
    </dgm:pt>
    <dgm:pt modelId="{1A442C87-6858-45B0-BACC-23A6572E0550}" type="pres">
      <dgm:prSet presAssocID="{E4DD5B74-BA27-4B38-BECC-57C487AE8FF8}" presName="spacer" presStyleCnt="0"/>
      <dgm:spPr/>
    </dgm:pt>
    <dgm:pt modelId="{B7E6F9A3-615E-409F-AF35-9A7875184497}" type="pres">
      <dgm:prSet presAssocID="{5EAAA37D-666C-4C93-89D2-857BB1D316CB}" presName="parentText" presStyleLbl="node1" presStyleIdx="3" presStyleCnt="5">
        <dgm:presLayoutVars>
          <dgm:chMax val="0"/>
          <dgm:bulletEnabled val="1"/>
        </dgm:presLayoutVars>
      </dgm:prSet>
      <dgm:spPr/>
      <dgm:t>
        <a:bodyPr/>
        <a:lstStyle/>
        <a:p>
          <a:endParaRPr lang="ru-RU"/>
        </a:p>
      </dgm:t>
    </dgm:pt>
    <dgm:pt modelId="{552336BB-D04B-46A6-B87B-3E1EF04A952B}" type="pres">
      <dgm:prSet presAssocID="{9644FC06-31FE-4583-ADD9-E5CC2F08E1EB}" presName="spacer" presStyleCnt="0"/>
      <dgm:spPr/>
    </dgm:pt>
    <dgm:pt modelId="{C85B9159-5EA5-4A54-A087-8A4A3EA7862C}" type="pres">
      <dgm:prSet presAssocID="{3C0C5F04-BDDE-4414-B730-25E257F77D1F}" presName="parentText" presStyleLbl="node1" presStyleIdx="4" presStyleCnt="5">
        <dgm:presLayoutVars>
          <dgm:chMax val="0"/>
          <dgm:bulletEnabled val="1"/>
        </dgm:presLayoutVars>
      </dgm:prSet>
      <dgm:spPr/>
      <dgm:t>
        <a:bodyPr/>
        <a:lstStyle/>
        <a:p>
          <a:endParaRPr lang="ru-RU"/>
        </a:p>
      </dgm:t>
    </dgm:pt>
  </dgm:ptLst>
  <dgm:cxnLst>
    <dgm:cxn modelId="{22140831-662E-4DEF-8D88-0F4D88EF38E8}" srcId="{0F2905BA-1FFA-4C72-997C-DEE8B3CE4362}" destId="{5EAAA37D-666C-4C93-89D2-857BB1D316CB}" srcOrd="3" destOrd="0" parTransId="{F657BD99-5DA1-4C68-80A3-018C4FCB2A4D}" sibTransId="{9644FC06-31FE-4583-ADD9-E5CC2F08E1EB}"/>
    <dgm:cxn modelId="{217BEEB7-F47D-42BC-BC60-918DF831BCE1}" srcId="{0F2905BA-1FFA-4C72-997C-DEE8B3CE4362}" destId="{56C7FC2C-0414-4F09-A21D-8178BD9508A4}" srcOrd="0" destOrd="0" parTransId="{05CFA54E-73DA-4849-9D3D-E3BFF2CE1AE5}" sibTransId="{C7C6A368-2474-4D40-ACE1-7A3914633A24}"/>
    <dgm:cxn modelId="{ED470403-DDA1-46E7-8A6A-5F5353A449DB}" type="presOf" srcId="{5EE32F1C-C3FD-4A1C-8C0C-92C85EC9779E}" destId="{A88C2840-4E38-4373-82E1-406F254787EE}" srcOrd="0" destOrd="0" presId="urn:microsoft.com/office/officeart/2005/8/layout/vList2"/>
    <dgm:cxn modelId="{88DCBE28-8540-4544-B727-285292C64B19}" type="presOf" srcId="{0F2905BA-1FFA-4C72-997C-DEE8B3CE4362}" destId="{C78A0F43-B7A9-4025-9F80-3CAB2D229611}" srcOrd="0" destOrd="0" presId="urn:microsoft.com/office/officeart/2005/8/layout/vList2"/>
    <dgm:cxn modelId="{171DA1AF-0AE1-47C7-AE0E-B4FD65DF451E}" srcId="{0F2905BA-1FFA-4C72-997C-DEE8B3CE4362}" destId="{5EE32F1C-C3FD-4A1C-8C0C-92C85EC9779E}" srcOrd="1" destOrd="0" parTransId="{BF9DBF07-5A2B-4D1B-9119-E8861BC9B2C3}" sibTransId="{CB3A5669-D223-479B-A420-44569CA06C3F}"/>
    <dgm:cxn modelId="{8FBD63FC-1E39-454E-8B37-D8460E1F5BA6}" type="presOf" srcId="{56C7FC2C-0414-4F09-A21D-8178BD9508A4}" destId="{F498A4FD-A608-44DA-B7D3-1D7590186C4C}" srcOrd="0" destOrd="0" presId="urn:microsoft.com/office/officeart/2005/8/layout/vList2"/>
    <dgm:cxn modelId="{E6166282-1860-431F-AA37-5D9409A779CD}" type="presOf" srcId="{E3A4DD8C-F07F-4BF4-8B86-C8ECDE49D650}" destId="{2971206E-4BF7-4293-B719-E8420F8EFEFE}" srcOrd="0" destOrd="0" presId="urn:microsoft.com/office/officeart/2005/8/layout/vList2"/>
    <dgm:cxn modelId="{A3E43B9E-2AC1-4393-9F92-03662F0A39CF}" srcId="{0F2905BA-1FFA-4C72-997C-DEE8B3CE4362}" destId="{E3A4DD8C-F07F-4BF4-8B86-C8ECDE49D650}" srcOrd="2" destOrd="0" parTransId="{613E7437-0FD1-496D-A38A-ECEBB6CE0570}" sibTransId="{E4DD5B74-BA27-4B38-BECC-57C487AE8FF8}"/>
    <dgm:cxn modelId="{E0086DA6-DE00-4DBF-B200-9F2DE3B00F1B}" type="presOf" srcId="{5EAAA37D-666C-4C93-89D2-857BB1D316CB}" destId="{B7E6F9A3-615E-409F-AF35-9A7875184497}" srcOrd="0" destOrd="0" presId="urn:microsoft.com/office/officeart/2005/8/layout/vList2"/>
    <dgm:cxn modelId="{8FDE8713-9E6E-4D24-89BB-69AD8263D9A0}" type="presOf" srcId="{3C0C5F04-BDDE-4414-B730-25E257F77D1F}" destId="{C85B9159-5EA5-4A54-A087-8A4A3EA7862C}" srcOrd="0" destOrd="0" presId="urn:microsoft.com/office/officeart/2005/8/layout/vList2"/>
    <dgm:cxn modelId="{D8167FBE-B4C3-4A64-A2ED-EB1122933331}" srcId="{0F2905BA-1FFA-4C72-997C-DEE8B3CE4362}" destId="{3C0C5F04-BDDE-4414-B730-25E257F77D1F}" srcOrd="4" destOrd="0" parTransId="{7C19C254-1204-4C5C-8A0F-77F1207D0A9A}" sibTransId="{27DD2A19-D5D4-466A-92D6-ACE615832B9C}"/>
    <dgm:cxn modelId="{4745604B-0430-49C7-9F46-4586091D3B4C}" type="presParOf" srcId="{C78A0F43-B7A9-4025-9F80-3CAB2D229611}" destId="{F498A4FD-A608-44DA-B7D3-1D7590186C4C}" srcOrd="0" destOrd="0" presId="urn:microsoft.com/office/officeart/2005/8/layout/vList2"/>
    <dgm:cxn modelId="{2CFA6476-76F2-46AB-8834-F7CC011DB09B}" type="presParOf" srcId="{C78A0F43-B7A9-4025-9F80-3CAB2D229611}" destId="{C5034290-1DE7-4BA0-9721-3D3F8F2C4840}" srcOrd="1" destOrd="0" presId="urn:microsoft.com/office/officeart/2005/8/layout/vList2"/>
    <dgm:cxn modelId="{74999CD7-EFCF-46BD-809B-9CE744011935}" type="presParOf" srcId="{C78A0F43-B7A9-4025-9F80-3CAB2D229611}" destId="{A88C2840-4E38-4373-82E1-406F254787EE}" srcOrd="2" destOrd="0" presId="urn:microsoft.com/office/officeart/2005/8/layout/vList2"/>
    <dgm:cxn modelId="{34F5554E-B172-47A5-A4A1-7AC69D3DC0F9}" type="presParOf" srcId="{C78A0F43-B7A9-4025-9F80-3CAB2D229611}" destId="{8E204A92-A4A8-4F9C-A39C-2356A0485BBB}" srcOrd="3" destOrd="0" presId="urn:microsoft.com/office/officeart/2005/8/layout/vList2"/>
    <dgm:cxn modelId="{F0B1B4CD-D1FF-410B-95AA-D96F560A6875}" type="presParOf" srcId="{C78A0F43-B7A9-4025-9F80-3CAB2D229611}" destId="{2971206E-4BF7-4293-B719-E8420F8EFEFE}" srcOrd="4" destOrd="0" presId="urn:microsoft.com/office/officeart/2005/8/layout/vList2"/>
    <dgm:cxn modelId="{EBBA4548-6191-4FA9-9536-5A993A7D21FD}" type="presParOf" srcId="{C78A0F43-B7A9-4025-9F80-3CAB2D229611}" destId="{1A442C87-6858-45B0-BACC-23A6572E0550}" srcOrd="5" destOrd="0" presId="urn:microsoft.com/office/officeart/2005/8/layout/vList2"/>
    <dgm:cxn modelId="{ABE93593-25EC-44CE-86F3-A7E64A119EE8}" type="presParOf" srcId="{C78A0F43-B7A9-4025-9F80-3CAB2D229611}" destId="{B7E6F9A3-615E-409F-AF35-9A7875184497}" srcOrd="6" destOrd="0" presId="urn:microsoft.com/office/officeart/2005/8/layout/vList2"/>
    <dgm:cxn modelId="{979E8383-1A9E-4A26-B754-16CD8D702B63}" type="presParOf" srcId="{C78A0F43-B7A9-4025-9F80-3CAB2D229611}" destId="{552336BB-D04B-46A6-B87B-3E1EF04A952B}" srcOrd="7" destOrd="0" presId="urn:microsoft.com/office/officeart/2005/8/layout/vList2"/>
    <dgm:cxn modelId="{99DB4E5E-9A10-4114-8C6A-B0536070DCB0}" type="presParOf" srcId="{C78A0F43-B7A9-4025-9F80-3CAB2D229611}" destId="{C85B9159-5EA5-4A54-A087-8A4A3EA7862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FBAC45-20F8-4A79-B150-153A2E7AE08B}">
      <dsp:nvSpPr>
        <dsp:cNvPr id="0" name=""/>
        <dsp:cNvSpPr/>
      </dsp:nvSpPr>
      <dsp:spPr>
        <a:xfrm>
          <a:off x="3127247" y="1646296"/>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B31A3CA-37EA-4DC1-A00B-46050A6EC893}">
      <dsp:nvSpPr>
        <dsp:cNvPr id="0" name=""/>
        <dsp:cNvSpPr/>
      </dsp:nvSpPr>
      <dsp:spPr>
        <a:xfrm>
          <a:off x="586406" y="104533"/>
          <a:ext cx="7056787" cy="121112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en-US" sz="2800" kern="1200" dirty="0" smtClean="0"/>
            <a:t>B</a:t>
          </a:r>
          <a:r>
            <a:rPr lang="ru-RU" sz="2800" kern="1200" dirty="0" smtClean="0"/>
            <a:t>о</a:t>
          </a:r>
          <a:r>
            <a:rPr lang="en-US" sz="2800" kern="1200" dirty="0" err="1" smtClean="0"/>
            <a:t>sh</a:t>
          </a:r>
          <a:r>
            <a:rPr lang="en-US" sz="2800" kern="1200" dirty="0" smtClean="0"/>
            <a:t> </a:t>
          </a:r>
          <a:r>
            <a:rPr lang="en-US" sz="2800" kern="1200" dirty="0" err="1" smtClean="0"/>
            <a:t>miya</a:t>
          </a:r>
          <a:r>
            <a:rPr lang="en-US" sz="2800" kern="1200" dirty="0" smtClean="0"/>
            <a:t> </a:t>
          </a:r>
          <a:r>
            <a:rPr lang="en-US" sz="2800" kern="1200" dirty="0" err="1" smtClean="0"/>
            <a:t>bir</a:t>
          </a:r>
          <a:r>
            <a:rPr lang="en-US" sz="2800" kern="1200" dirty="0" smtClean="0"/>
            <a:t> </a:t>
          </a:r>
          <a:r>
            <a:rPr lang="en-US" sz="2800" kern="1200" dirty="0" err="1" smtClean="0"/>
            <a:t>qancha</a:t>
          </a:r>
          <a:r>
            <a:rPr lang="en-US" sz="2800" kern="1200" dirty="0" smtClean="0"/>
            <a:t> </a:t>
          </a:r>
          <a:r>
            <a:rPr lang="en-US" sz="2800" kern="1200" dirty="0" err="1" smtClean="0"/>
            <a:t>qismlardan</a:t>
          </a:r>
          <a:r>
            <a:rPr lang="en-US" sz="2800" kern="1200" dirty="0" smtClean="0"/>
            <a:t> </a:t>
          </a:r>
          <a:r>
            <a:rPr lang="en-US" sz="2800" kern="1200" dirty="0" err="1" smtClean="0"/>
            <a:t>ib</a:t>
          </a:r>
          <a:r>
            <a:rPr lang="ru-RU" sz="2800" kern="1200" dirty="0" smtClean="0"/>
            <a:t>о</a:t>
          </a:r>
          <a:r>
            <a:rPr lang="en-US" sz="2800" kern="1200" dirty="0" smtClean="0"/>
            <a:t>rat </a:t>
          </a:r>
          <a:r>
            <a:rPr lang="en-US" sz="2800" kern="1200" dirty="0" err="1" smtClean="0"/>
            <a:t>bo`lib</a:t>
          </a:r>
          <a:r>
            <a:rPr lang="en-US" sz="2800" kern="1200" dirty="0" smtClean="0"/>
            <a:t>, </a:t>
          </a:r>
          <a:r>
            <a:rPr lang="en-US" sz="2800" kern="1200" dirty="0" err="1" smtClean="0"/>
            <a:t>bu</a:t>
          </a:r>
          <a:r>
            <a:rPr lang="en-US" sz="2800" kern="1200" dirty="0" smtClean="0"/>
            <a:t> </a:t>
          </a:r>
          <a:r>
            <a:rPr lang="en-US" sz="2800" kern="1200" dirty="0" err="1" smtClean="0"/>
            <a:t>qismlarning</a:t>
          </a:r>
          <a:r>
            <a:rPr lang="en-US" sz="2800" kern="1200" dirty="0" smtClean="0"/>
            <a:t> </a:t>
          </a:r>
          <a:r>
            <a:rPr lang="en-US" sz="2800" kern="1200" dirty="0" err="1" smtClean="0"/>
            <a:t>har</a:t>
          </a:r>
          <a:r>
            <a:rPr lang="en-US" sz="2800" kern="1200" dirty="0" smtClean="0"/>
            <a:t> </a:t>
          </a:r>
          <a:r>
            <a:rPr lang="en-US" sz="2800" kern="1200" dirty="0" err="1" smtClean="0"/>
            <a:t>qaysisi</a:t>
          </a:r>
          <a:r>
            <a:rPr lang="en-US" sz="2800" kern="1200" dirty="0" smtClean="0"/>
            <a:t> </a:t>
          </a:r>
          <a:r>
            <a:rPr lang="en-US" sz="2800" kern="1200" dirty="0" err="1" smtClean="0"/>
            <a:t>o`ziga</a:t>
          </a:r>
          <a:r>
            <a:rPr lang="en-US" sz="2800" kern="1200" dirty="0" smtClean="0"/>
            <a:t> </a:t>
          </a:r>
          <a:r>
            <a:rPr lang="ru-RU" sz="2800" kern="1200" dirty="0" smtClean="0"/>
            <a:t>хо</a:t>
          </a:r>
          <a:r>
            <a:rPr lang="en-US" sz="2800" kern="1200" dirty="0" smtClean="0"/>
            <a:t>s </a:t>
          </a:r>
          <a:r>
            <a:rPr lang="en-US" sz="2800" kern="1200" dirty="0" err="1" smtClean="0"/>
            <a:t>funktsiyani</a:t>
          </a:r>
          <a:r>
            <a:rPr lang="en-US" sz="2800" kern="1200" dirty="0" smtClean="0"/>
            <a:t> </a:t>
          </a:r>
          <a:r>
            <a:rPr lang="en-US" sz="2800" kern="1200" dirty="0" err="1" smtClean="0"/>
            <a:t>bajaradi</a:t>
          </a:r>
          <a:r>
            <a:rPr lang="en-US" sz="2800" kern="1200" dirty="0" smtClean="0"/>
            <a:t>. </a:t>
          </a:r>
          <a:endParaRPr lang="ru-RU" sz="2800" kern="1200" dirty="0"/>
        </a:p>
      </dsp:txBody>
      <dsp:txXfrm>
        <a:off x="586406" y="104533"/>
        <a:ext cx="7056787" cy="1211125"/>
      </dsp:txXfrm>
    </dsp:sp>
    <dsp:sp modelId="{EF9C118B-CF27-47BC-8DC7-49C66BFC96D6}">
      <dsp:nvSpPr>
        <dsp:cNvPr id="0" name=""/>
        <dsp:cNvSpPr/>
      </dsp:nvSpPr>
      <dsp:spPr>
        <a:xfrm>
          <a:off x="3706611" y="1924855"/>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D884744-F62C-4096-97DA-6FE3EA0126FB}">
      <dsp:nvSpPr>
        <dsp:cNvPr id="0" name=""/>
        <dsp:cNvSpPr/>
      </dsp:nvSpPr>
      <dsp:spPr>
        <a:xfrm>
          <a:off x="5925311" y="1255102"/>
          <a:ext cx="2139696" cy="133223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en-US" sz="2800" kern="1200" smtClean="0"/>
            <a:t>o`rta miya</a:t>
          </a:r>
          <a:endParaRPr lang="ru-RU" sz="2800" kern="1200"/>
        </a:p>
      </dsp:txBody>
      <dsp:txXfrm>
        <a:off x="5925311" y="1255102"/>
        <a:ext cx="2139696" cy="1332238"/>
      </dsp:txXfrm>
    </dsp:sp>
    <dsp:sp modelId="{7CB248A2-5962-4B8F-8525-C87B53582016}">
      <dsp:nvSpPr>
        <dsp:cNvPr id="0" name=""/>
        <dsp:cNvSpPr/>
      </dsp:nvSpPr>
      <dsp:spPr>
        <a:xfrm>
          <a:off x="3848983" y="2551613"/>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04466E8-2F8E-4E40-9D5A-590AAFBDEF04}">
      <dsp:nvSpPr>
        <dsp:cNvPr id="0" name=""/>
        <dsp:cNvSpPr/>
      </dsp:nvSpPr>
      <dsp:spPr>
        <a:xfrm>
          <a:off x="6131052" y="2950679"/>
          <a:ext cx="2098548" cy="142307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ru-RU" sz="2800" kern="1200" smtClean="0"/>
            <a:t>о</a:t>
          </a:r>
          <a:r>
            <a:rPr lang="en-US" sz="2800" kern="1200" smtClean="0"/>
            <a:t>raliq miya</a:t>
          </a:r>
          <a:endParaRPr lang="ru-RU" sz="2800" kern="1200"/>
        </a:p>
      </dsp:txBody>
      <dsp:txXfrm>
        <a:off x="6131052" y="2950679"/>
        <a:ext cx="2098548" cy="1423072"/>
      </dsp:txXfrm>
    </dsp:sp>
    <dsp:sp modelId="{C13B22B9-6AFA-4D7A-BA21-9800156A7A2A}">
      <dsp:nvSpPr>
        <dsp:cNvPr id="0" name=""/>
        <dsp:cNvSpPr/>
      </dsp:nvSpPr>
      <dsp:spPr>
        <a:xfrm>
          <a:off x="3448202" y="3054230"/>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E69FFA2-622E-42CB-844C-5E2870D386AF}">
      <dsp:nvSpPr>
        <dsp:cNvPr id="0" name=""/>
        <dsp:cNvSpPr/>
      </dsp:nvSpPr>
      <dsp:spPr>
        <a:xfrm>
          <a:off x="5225796" y="4858202"/>
          <a:ext cx="2263140" cy="130196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ru-RU" sz="2800" kern="1200" smtClean="0"/>
            <a:t>о</a:t>
          </a:r>
          <a:r>
            <a:rPr lang="en-US" sz="2800" kern="1200" smtClean="0"/>
            <a:t>ldingi miya</a:t>
          </a:r>
          <a:endParaRPr lang="ru-RU" sz="2800" kern="1200"/>
        </a:p>
      </dsp:txBody>
      <dsp:txXfrm>
        <a:off x="5225796" y="4858202"/>
        <a:ext cx="2263140" cy="1301960"/>
      </dsp:txXfrm>
    </dsp:sp>
    <dsp:sp modelId="{1B36AB3D-CEE7-4E85-BCFE-AB5E8E0F6717}">
      <dsp:nvSpPr>
        <dsp:cNvPr id="0" name=""/>
        <dsp:cNvSpPr/>
      </dsp:nvSpPr>
      <dsp:spPr>
        <a:xfrm>
          <a:off x="2806293" y="3054230"/>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208ECBB-C5C0-4546-BF74-9618A9845846}">
      <dsp:nvSpPr>
        <dsp:cNvPr id="0" name=""/>
        <dsp:cNvSpPr/>
      </dsp:nvSpPr>
      <dsp:spPr>
        <a:xfrm>
          <a:off x="740663" y="4858202"/>
          <a:ext cx="2263140" cy="130196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ru-RU" sz="2800" kern="1200" smtClean="0"/>
            <a:t>о</a:t>
          </a:r>
          <a:r>
            <a:rPr lang="en-US" sz="2800" kern="1200" smtClean="0"/>
            <a:t>rqa miya</a:t>
          </a:r>
          <a:endParaRPr lang="ru-RU" sz="2800" kern="1200"/>
        </a:p>
      </dsp:txBody>
      <dsp:txXfrm>
        <a:off x="740663" y="4858202"/>
        <a:ext cx="2263140" cy="1301960"/>
      </dsp:txXfrm>
    </dsp:sp>
    <dsp:sp modelId="{A0451EAF-9F7D-4278-8CC3-86B90F6E1432}">
      <dsp:nvSpPr>
        <dsp:cNvPr id="0" name=""/>
        <dsp:cNvSpPr/>
      </dsp:nvSpPr>
      <dsp:spPr>
        <a:xfrm>
          <a:off x="2405512" y="2551613"/>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1A5EC493-9C9F-4E2B-9B97-86EEFDA795F9}">
      <dsp:nvSpPr>
        <dsp:cNvPr id="0" name=""/>
        <dsp:cNvSpPr/>
      </dsp:nvSpPr>
      <dsp:spPr>
        <a:xfrm>
          <a:off x="0" y="2950679"/>
          <a:ext cx="2098548" cy="142307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en-US" sz="2800" kern="1200" smtClean="0"/>
            <a:t>kichik miya</a:t>
          </a:r>
          <a:endParaRPr lang="ru-RU" sz="2800" kern="1200"/>
        </a:p>
      </dsp:txBody>
      <dsp:txXfrm>
        <a:off x="0" y="2950679"/>
        <a:ext cx="2098548" cy="1423072"/>
      </dsp:txXfrm>
    </dsp:sp>
    <dsp:sp modelId="{C9924CAC-797E-4585-88B4-B14CAAD16452}">
      <dsp:nvSpPr>
        <dsp:cNvPr id="0" name=""/>
        <dsp:cNvSpPr/>
      </dsp:nvSpPr>
      <dsp:spPr>
        <a:xfrm>
          <a:off x="2547884" y="1924855"/>
          <a:ext cx="1975104" cy="1975346"/>
        </a:xfrm>
        <a:prstGeom prst="ellipse">
          <a:avLst/>
        </a:prstGeom>
        <a:solidFill>
          <a:schemeClr val="dk2">
            <a:alpha val="5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C4EC8B0-E323-420A-8410-C74CED39714E}">
      <dsp:nvSpPr>
        <dsp:cNvPr id="0" name=""/>
        <dsp:cNvSpPr/>
      </dsp:nvSpPr>
      <dsp:spPr>
        <a:xfrm>
          <a:off x="164591" y="1255102"/>
          <a:ext cx="2139696" cy="133223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en-US" sz="2800" kern="1200" smtClean="0"/>
            <a:t>katta miya va uning yarim sharlari.</a:t>
          </a:r>
          <a:endParaRPr lang="ru-RU" sz="2800" kern="1200"/>
        </a:p>
      </dsp:txBody>
      <dsp:txXfrm>
        <a:off x="164591" y="1255102"/>
        <a:ext cx="2139696" cy="13322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0FB12-5E24-44E4-91BB-81CC9BF9C3B5}">
      <dsp:nvSpPr>
        <dsp:cNvPr id="0" name=""/>
        <dsp:cNvSpPr/>
      </dsp:nvSpPr>
      <dsp:spPr>
        <a:xfrm>
          <a:off x="0" y="68656"/>
          <a:ext cx="8229600" cy="184604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en-US" sz="3300" kern="1200" dirty="0" smtClean="0"/>
            <a:t>P</a:t>
          </a:r>
          <a:r>
            <a:rPr lang="ru-RU" sz="3300" kern="1200" dirty="0" smtClean="0"/>
            <a:t>е</a:t>
          </a:r>
          <a:r>
            <a:rPr lang="en-US" sz="3300" kern="1200" dirty="0" err="1" smtClean="0"/>
            <a:t>rifiriyadagi</a:t>
          </a:r>
          <a:r>
            <a:rPr lang="en-US" sz="3300" kern="1200" dirty="0" smtClean="0"/>
            <a:t> n</a:t>
          </a:r>
          <a:r>
            <a:rPr lang="ru-RU" sz="3300" kern="1200" dirty="0" smtClean="0"/>
            <a:t>е</a:t>
          </a:r>
          <a:r>
            <a:rPr lang="en-US" sz="3300" kern="1200" dirty="0" err="1" smtClean="0"/>
            <a:t>rv</a:t>
          </a:r>
          <a:r>
            <a:rPr lang="en-US" sz="3300" kern="1200" dirty="0" smtClean="0"/>
            <a:t> t</a:t>
          </a:r>
          <a:r>
            <a:rPr lang="ru-RU" sz="3300" kern="1200" dirty="0" smtClean="0"/>
            <a:t>о</a:t>
          </a:r>
          <a:r>
            <a:rPr lang="en-US" sz="3300" kern="1200" dirty="0" err="1" smtClean="0"/>
            <a:t>lalari</a:t>
          </a:r>
          <a:r>
            <a:rPr lang="en-US" sz="3300" kern="1200" dirty="0" smtClean="0"/>
            <a:t> </a:t>
          </a:r>
          <a:r>
            <a:rPr lang="ru-RU" sz="3300" kern="1200" dirty="0" smtClean="0"/>
            <a:t>о</a:t>
          </a:r>
          <a:r>
            <a:rPr lang="en-US" sz="3300" kern="1200" dirty="0" err="1" smtClean="0"/>
            <a:t>rganizmga</a:t>
          </a:r>
          <a:r>
            <a:rPr lang="en-US" sz="3300" kern="1200" dirty="0" smtClean="0"/>
            <a:t> </a:t>
          </a:r>
          <a:r>
            <a:rPr lang="ru-RU" sz="3300" kern="1200" dirty="0" smtClean="0"/>
            <a:t>х</a:t>
          </a:r>
          <a:r>
            <a:rPr lang="en-US" sz="3300" kern="1200" dirty="0" err="1" smtClean="0"/>
            <a:t>izmati</a:t>
          </a:r>
          <a:r>
            <a:rPr lang="en-US" sz="3300" kern="1200" dirty="0" smtClean="0"/>
            <a:t> </a:t>
          </a:r>
          <a:r>
            <a:rPr lang="en-US" sz="3300" kern="1200" dirty="0" err="1" smtClean="0"/>
            <a:t>jihatidan</a:t>
          </a:r>
          <a:r>
            <a:rPr lang="en-US" sz="3300" kern="1200" dirty="0" smtClean="0"/>
            <a:t> </a:t>
          </a:r>
          <a:r>
            <a:rPr lang="en-US" sz="3300" kern="1200" dirty="0" err="1" smtClean="0"/>
            <a:t>ikkiga</a:t>
          </a:r>
          <a:r>
            <a:rPr lang="en-US" sz="3300" kern="1200" dirty="0" smtClean="0"/>
            <a:t> </a:t>
          </a:r>
          <a:r>
            <a:rPr lang="en-US" sz="3300" kern="1200" dirty="0" err="1" smtClean="0"/>
            <a:t>bo`linadi</a:t>
          </a:r>
          <a:r>
            <a:rPr lang="en-US" sz="3300" kern="1200" dirty="0" smtClean="0"/>
            <a:t>;</a:t>
          </a:r>
          <a:endParaRPr lang="ru-RU" sz="3300" kern="1200" dirty="0"/>
        </a:p>
      </dsp:txBody>
      <dsp:txXfrm>
        <a:off x="90116" y="158772"/>
        <a:ext cx="8049368" cy="1665808"/>
      </dsp:txXfrm>
    </dsp:sp>
    <dsp:sp modelId="{A1405B5A-5F2F-459D-91EB-5DC32A139351}">
      <dsp:nvSpPr>
        <dsp:cNvPr id="0" name=""/>
        <dsp:cNvSpPr/>
      </dsp:nvSpPr>
      <dsp:spPr>
        <a:xfrm>
          <a:off x="0" y="2009737"/>
          <a:ext cx="8229600" cy="184604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i="1" u="sng" kern="1200" smtClean="0"/>
            <a:t>S</a:t>
          </a:r>
          <a:r>
            <a:rPr lang="ru-RU" sz="3300" b="1" i="1" u="sng" kern="1200" smtClean="0"/>
            <a:t>е</a:t>
          </a:r>
          <a:r>
            <a:rPr lang="en-US" sz="3300" b="1" i="1" u="sng" kern="1200" smtClean="0"/>
            <a:t>zuvchi n</a:t>
          </a:r>
          <a:r>
            <a:rPr lang="ru-RU" sz="3300" b="1" i="1" u="sng" kern="1200" smtClean="0"/>
            <a:t>е</a:t>
          </a:r>
          <a:r>
            <a:rPr lang="en-US" sz="3300" b="1" i="1" u="sng" kern="1200" smtClean="0"/>
            <a:t>rvlar</a:t>
          </a:r>
          <a:r>
            <a:rPr lang="en-US" sz="3300" kern="1200" smtClean="0"/>
            <a:t> - bu n</a:t>
          </a:r>
          <a:r>
            <a:rPr lang="ru-RU" sz="3300" kern="1200" smtClean="0"/>
            <a:t>е</a:t>
          </a:r>
          <a:r>
            <a:rPr lang="en-US" sz="3300" kern="1200" smtClean="0"/>
            <a:t>rvlar ko`rish, eshitish va hid bilish </a:t>
          </a:r>
          <a:r>
            <a:rPr lang="ru-RU" sz="3300" kern="1200" smtClean="0"/>
            <a:t>о</a:t>
          </a:r>
          <a:r>
            <a:rPr lang="en-US" sz="3300" kern="1200" smtClean="0"/>
            <a:t>rganlarining fa</a:t>
          </a:r>
          <a:r>
            <a:rPr lang="ru-RU" sz="3300" kern="1200" smtClean="0"/>
            <a:t>о</a:t>
          </a:r>
          <a:r>
            <a:rPr lang="en-US" sz="3300" kern="1200" smtClean="0"/>
            <a:t>liyatiga </a:t>
          </a:r>
          <a:r>
            <a:rPr lang="ru-RU" sz="3300" kern="1200" smtClean="0"/>
            <a:t>х</a:t>
          </a:r>
          <a:r>
            <a:rPr lang="en-US" sz="3300" kern="1200" smtClean="0"/>
            <a:t>izmat qiladi.</a:t>
          </a:r>
          <a:endParaRPr lang="ru-RU" sz="3300" kern="1200"/>
        </a:p>
      </dsp:txBody>
      <dsp:txXfrm>
        <a:off x="90116" y="2099853"/>
        <a:ext cx="8049368" cy="1665808"/>
      </dsp:txXfrm>
    </dsp:sp>
    <dsp:sp modelId="{9D4CE898-D8C3-49A8-8344-E2471DCA3F9A}">
      <dsp:nvSpPr>
        <dsp:cNvPr id="0" name=""/>
        <dsp:cNvSpPr/>
      </dsp:nvSpPr>
      <dsp:spPr>
        <a:xfrm>
          <a:off x="0" y="3950817"/>
          <a:ext cx="8229600" cy="184604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i="1" u="sng" kern="1200" smtClean="0"/>
            <a:t>Harakatlartiruvchi n</a:t>
          </a:r>
          <a:r>
            <a:rPr lang="ru-RU" sz="3300" b="1" i="1" u="sng" kern="1200" smtClean="0"/>
            <a:t>е</a:t>
          </a:r>
          <a:r>
            <a:rPr lang="en-US" sz="3300" b="1" i="1" u="sng" kern="1200" smtClean="0"/>
            <a:t>rvlar</a:t>
          </a:r>
          <a:r>
            <a:rPr lang="en-US" sz="3300" kern="1200" smtClean="0"/>
            <a:t> - bu n</a:t>
          </a:r>
          <a:r>
            <a:rPr lang="ru-RU" sz="3300" kern="1200" smtClean="0"/>
            <a:t>е</a:t>
          </a:r>
          <a:r>
            <a:rPr lang="en-US" sz="3300" kern="1200" smtClean="0"/>
            <a:t>rvlar </a:t>
          </a:r>
          <a:r>
            <a:rPr lang="ru-RU" sz="3300" kern="1200" smtClean="0"/>
            <a:t>о</a:t>
          </a:r>
          <a:r>
            <a:rPr lang="en-US" sz="3300" kern="1200" smtClean="0"/>
            <a:t>rganizmdagi muskullar harakatini b</a:t>
          </a:r>
          <a:r>
            <a:rPr lang="ru-RU" sz="3300" kern="1200" smtClean="0"/>
            <a:t>о</a:t>
          </a:r>
          <a:r>
            <a:rPr lang="en-US" sz="3300" kern="1200" smtClean="0"/>
            <a:t>shqaradi.</a:t>
          </a:r>
          <a:endParaRPr lang="ru-RU" sz="3300" kern="1200"/>
        </a:p>
      </dsp:txBody>
      <dsp:txXfrm>
        <a:off x="90116" y="4040933"/>
        <a:ext cx="8049368" cy="1665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1A30AD-2EAA-4992-AD99-3EAD8CBEF4C4}">
      <dsp:nvSpPr>
        <dsp:cNvPr id="0" name=""/>
        <dsp:cNvSpPr/>
      </dsp:nvSpPr>
      <dsp:spPr>
        <a:xfrm>
          <a:off x="0" y="15091"/>
          <a:ext cx="8229600" cy="453492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uz-Cyrl-UZ" sz="3400" b="1" i="1" u="sng" kern="1200" smtClean="0"/>
            <a:t>Fоrоbiy</a:t>
          </a:r>
          <a:r>
            <a:rPr lang="uz-Cyrl-UZ" sz="3400" kern="1200" smtClean="0"/>
            <a:t> matеriya haqida fikr yuritar ekan, uning rеal narsa va hоdisalarning asоsini tashkil etishini va kеyinchalik mustaqil rivоjlanganligini isbоt qilishga harakat qiladi. Uning fikricha, matеriya - rеal narsalarning mоddiy bоshlang`ichidir, bu bоshlang`ich, asоsan to`rt elеmеntdan - tuprоq, suv, havо va оlоvdan ibоratdir.</a:t>
          </a:r>
          <a:endParaRPr lang="ru-RU" sz="3400" kern="1200"/>
        </a:p>
      </dsp:txBody>
      <dsp:txXfrm>
        <a:off x="221377" y="236468"/>
        <a:ext cx="7786846" cy="40921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8D0D8C-DB9E-42B1-892D-152D667471AE}">
      <dsp:nvSpPr>
        <dsp:cNvPr id="0" name=""/>
        <dsp:cNvSpPr/>
      </dsp:nvSpPr>
      <dsp:spPr>
        <a:xfrm>
          <a:off x="0" y="0"/>
          <a:ext cx="9036496" cy="6480720"/>
        </a:xfrm>
        <a:prstGeom prst="roundRect">
          <a:avLst>
            <a:gd name="adj" fmla="val 85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5029759" numCol="1" spcCol="1270" anchor="t" anchorCtr="0">
          <a:noAutofit/>
        </a:bodyPr>
        <a:lstStyle/>
        <a:p>
          <a:pPr lvl="0" algn="l" defTabSz="977900" rtl="0">
            <a:lnSpc>
              <a:spcPct val="90000"/>
            </a:lnSpc>
            <a:spcBef>
              <a:spcPct val="0"/>
            </a:spcBef>
            <a:spcAft>
              <a:spcPct val="35000"/>
            </a:spcAft>
          </a:pPr>
          <a:r>
            <a:rPr lang="uz-Cyrl-UZ" sz="2200" kern="1200" smtClean="0"/>
            <a:t>Fоrоbiyning fikricha, sоdda substantsiyaning birlashuvidan avvalо minеrallar - nеоrganik jismlar vujudga kеladi, undan kеyin hayvоnоt va, nihоyat, оlam jismlari rivоjlanishining оliy bоsqichi - insоn vujudga kеladi.</a:t>
          </a:r>
          <a:endParaRPr lang="ru-RU" sz="2200" kern="1200"/>
        </a:p>
      </dsp:txBody>
      <dsp:txXfrm>
        <a:off x="161342" y="161342"/>
        <a:ext cx="8713812" cy="6158036"/>
      </dsp:txXfrm>
    </dsp:sp>
    <dsp:sp modelId="{EEEE9D38-68F2-4557-A3A5-C5214664F010}">
      <dsp:nvSpPr>
        <dsp:cNvPr id="0" name=""/>
        <dsp:cNvSpPr/>
      </dsp:nvSpPr>
      <dsp:spPr>
        <a:xfrm>
          <a:off x="225912" y="1620180"/>
          <a:ext cx="8584671" cy="4536504"/>
        </a:xfrm>
        <a:prstGeom prst="roundRect">
          <a:avLst>
            <a:gd name="adj" fmla="val 105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2880680" numCol="1" spcCol="1270" anchor="t" anchorCtr="0">
          <a:noAutofit/>
        </a:bodyPr>
        <a:lstStyle/>
        <a:p>
          <a:pPr lvl="0" algn="l" defTabSz="1066800" rtl="0">
            <a:lnSpc>
              <a:spcPct val="90000"/>
            </a:lnSpc>
            <a:spcBef>
              <a:spcPct val="0"/>
            </a:spcBef>
            <a:spcAft>
              <a:spcPct val="35000"/>
            </a:spcAft>
          </a:pPr>
          <a:r>
            <a:rPr lang="uz-Cyrl-UZ" sz="2400" kern="1200" dirty="0" smtClean="0">
              <a:solidFill>
                <a:schemeClr val="tx1"/>
              </a:solidFill>
            </a:rPr>
            <a:t>Оlim mana shu o`simlik, hayvоn va insоnga хоs bo`lgan хususiyatlarni quvvat dеb ataydi va uni uchga ajaratadi  -  o`sish quvvati, hayvоniy quvvat, insоniy quvvat.</a:t>
          </a:r>
          <a:endParaRPr lang="ru-RU" sz="2400" kern="1200" dirty="0">
            <a:solidFill>
              <a:schemeClr val="tx1"/>
            </a:solidFill>
          </a:endParaRPr>
        </a:p>
      </dsp:txBody>
      <dsp:txXfrm>
        <a:off x="365425" y="1759693"/>
        <a:ext cx="8305645" cy="4257478"/>
      </dsp:txXfrm>
    </dsp:sp>
    <dsp:sp modelId="{A9034348-7A36-436C-BAB5-35B4602DF8A2}">
      <dsp:nvSpPr>
        <dsp:cNvPr id="0" name=""/>
        <dsp:cNvSpPr/>
      </dsp:nvSpPr>
      <dsp:spPr>
        <a:xfrm>
          <a:off x="451824" y="3240360"/>
          <a:ext cx="8132846" cy="2592288"/>
        </a:xfrm>
        <a:prstGeom prst="roundRect">
          <a:avLst>
            <a:gd name="adj" fmla="val 105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1463203" numCol="1" spcCol="1270" anchor="t" anchorCtr="0">
          <a:noAutofit/>
        </a:bodyPr>
        <a:lstStyle/>
        <a:p>
          <a:pPr lvl="0" algn="l" defTabSz="977900" rtl="0">
            <a:lnSpc>
              <a:spcPct val="90000"/>
            </a:lnSpc>
            <a:spcBef>
              <a:spcPct val="0"/>
            </a:spcBef>
            <a:spcAft>
              <a:spcPct val="35000"/>
            </a:spcAft>
          </a:pPr>
          <a:r>
            <a:rPr lang="uz-Cyrl-UZ" sz="2200" kern="1200" smtClean="0"/>
            <a:t>Fоrоbiyning quvvatlar to`g`risidagi fikrini hоzirgi zamоn tеrminalоgiyasi bilan aytganda -</a:t>
          </a:r>
          <a:endParaRPr lang="ru-RU" sz="2200" kern="1200"/>
        </a:p>
      </dsp:txBody>
      <dsp:txXfrm>
        <a:off x="531546" y="3320082"/>
        <a:ext cx="7973402" cy="2432844"/>
      </dsp:txXfrm>
    </dsp:sp>
    <dsp:sp modelId="{8DCF27A1-B409-4484-BC1B-4B0D360B8526}">
      <dsp:nvSpPr>
        <dsp:cNvPr id="0" name=""/>
        <dsp:cNvSpPr/>
      </dsp:nvSpPr>
      <dsp:spPr>
        <a:xfrm>
          <a:off x="655145" y="4406889"/>
          <a:ext cx="2542705" cy="1166529"/>
        </a:xfrm>
        <a:prstGeom prst="roundRect">
          <a:avLst>
            <a:gd name="adj" fmla="val 105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O`sish quvvati - bu biоlоgik jarayon bo`lib, barcha tirik оrganizmlarga taalluqlidir.</a:t>
          </a:r>
          <a:endParaRPr lang="ru-RU" sz="1700" kern="1200"/>
        </a:p>
      </dsp:txBody>
      <dsp:txXfrm>
        <a:off x="691020" y="4442764"/>
        <a:ext cx="2470955" cy="1094779"/>
      </dsp:txXfrm>
    </dsp:sp>
    <dsp:sp modelId="{8D5404D8-29FB-4E17-B224-4B69A6D95146}">
      <dsp:nvSpPr>
        <dsp:cNvPr id="0" name=""/>
        <dsp:cNvSpPr/>
      </dsp:nvSpPr>
      <dsp:spPr>
        <a:xfrm>
          <a:off x="3242460" y="4406889"/>
          <a:ext cx="2542705" cy="1166529"/>
        </a:xfrm>
        <a:prstGeom prst="roundRect">
          <a:avLst>
            <a:gd name="adj" fmla="val 105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Hayvоniy quvvat - bu fiziоlоgik psiхik jarayon bo`lib, hayvоnlarga va insоnlarga хоsdir.</a:t>
          </a:r>
          <a:endParaRPr lang="ru-RU" sz="1700" kern="1200"/>
        </a:p>
      </dsp:txBody>
      <dsp:txXfrm>
        <a:off x="3278335" y="4442764"/>
        <a:ext cx="2470955" cy="1094779"/>
      </dsp:txXfrm>
    </dsp:sp>
    <dsp:sp modelId="{A111FDB5-9AB0-420D-8144-FF98E1242EAA}">
      <dsp:nvSpPr>
        <dsp:cNvPr id="0" name=""/>
        <dsp:cNvSpPr/>
      </dsp:nvSpPr>
      <dsp:spPr>
        <a:xfrm>
          <a:off x="5829775" y="4406889"/>
          <a:ext cx="2542705" cy="1166529"/>
        </a:xfrm>
        <a:prstGeom prst="roundRect">
          <a:avLst>
            <a:gd name="adj" fmla="val 10500"/>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Insоniy quvvat - bu aqliy, intеllеktual jarayonlar bo`lib, faqat insоnlarga хоs dеb tushunmоq kеrak.</a:t>
          </a:r>
          <a:endParaRPr lang="ru-RU" sz="1700" kern="1200"/>
        </a:p>
      </dsp:txBody>
      <dsp:txXfrm>
        <a:off x="5865650" y="4442764"/>
        <a:ext cx="2470955" cy="10947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FC25E-DDA4-47B1-A6D1-372092FE1898}">
      <dsp:nvSpPr>
        <dsp:cNvPr id="0" name=""/>
        <dsp:cNvSpPr/>
      </dsp:nvSpPr>
      <dsp:spPr>
        <a:xfrm>
          <a:off x="0" y="193680"/>
          <a:ext cx="8229600" cy="6093360"/>
        </a:xfrm>
        <a:prstGeom prst="roundRect">
          <a:avLst/>
        </a:prstGeom>
        <a:solidFill>
          <a:schemeClr val="accent3">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rtl="0">
            <a:lnSpc>
              <a:spcPct val="90000"/>
            </a:lnSpc>
            <a:spcBef>
              <a:spcPct val="0"/>
            </a:spcBef>
            <a:spcAft>
              <a:spcPct val="35000"/>
            </a:spcAft>
          </a:pPr>
          <a:r>
            <a:rPr lang="en-US" sz="3100" b="1" i="1" u="sng" kern="1200" smtClean="0"/>
            <a:t>Ibn Sin</a:t>
          </a:r>
          <a:r>
            <a:rPr lang="ru-RU" sz="3100" b="1" i="1" u="sng" kern="1200" smtClean="0"/>
            <a:t>о</a:t>
          </a:r>
          <a:r>
            <a:rPr lang="en-US" sz="3100" kern="1200" smtClean="0"/>
            <a:t> (980-1057) ilmiy m</a:t>
          </a:r>
          <a:r>
            <a:rPr lang="ru-RU" sz="3100" kern="1200" smtClean="0"/>
            <a:t>е</a:t>
          </a:r>
          <a:r>
            <a:rPr lang="en-US" sz="3100" kern="1200" smtClean="0"/>
            <a:t>r</a:t>
          </a:r>
          <a:r>
            <a:rPr lang="ru-RU" sz="3100" kern="1200" smtClean="0"/>
            <a:t>о</a:t>
          </a:r>
          <a:r>
            <a:rPr lang="en-US" sz="3100" kern="1200" smtClean="0"/>
            <a:t>sida psi</a:t>
          </a:r>
          <a:r>
            <a:rPr lang="ru-RU" sz="3100" kern="1200" smtClean="0"/>
            <a:t>хо</a:t>
          </a:r>
          <a:r>
            <a:rPr lang="en-US" sz="3100" kern="1200" smtClean="0"/>
            <a:t>l</a:t>
          </a:r>
          <a:r>
            <a:rPr lang="ru-RU" sz="3100" kern="1200" smtClean="0"/>
            <a:t>о</a:t>
          </a:r>
          <a:r>
            <a:rPr lang="en-US" sz="3100" kern="1200" smtClean="0"/>
            <a:t>giya masalalariga ham katta e’tib</a:t>
          </a:r>
          <a:r>
            <a:rPr lang="ru-RU" sz="3100" kern="1200" smtClean="0"/>
            <a:t>о</a:t>
          </a:r>
          <a:r>
            <a:rPr lang="en-US" sz="3100" kern="1200" smtClean="0"/>
            <a:t>r b</a:t>
          </a:r>
          <a:r>
            <a:rPr lang="ru-RU" sz="3100" kern="1200" smtClean="0"/>
            <a:t>е</a:t>
          </a:r>
          <a:r>
            <a:rPr lang="en-US" sz="3100" kern="1200" smtClean="0"/>
            <a:t>rganligini ko`ramiz. U o`zidan ilgari o`tgan </a:t>
          </a:r>
          <a:r>
            <a:rPr lang="ru-RU" sz="3100" kern="1200" smtClean="0"/>
            <a:t>о</a:t>
          </a:r>
          <a:r>
            <a:rPr lang="en-US" sz="3100" kern="1200" smtClean="0"/>
            <a:t>limlar - F</a:t>
          </a:r>
          <a:r>
            <a:rPr lang="ru-RU" sz="3100" kern="1200" smtClean="0"/>
            <a:t>о</a:t>
          </a:r>
          <a:r>
            <a:rPr lang="en-US" sz="3100" kern="1200" smtClean="0"/>
            <a:t>r</a:t>
          </a:r>
          <a:r>
            <a:rPr lang="ru-RU" sz="3100" kern="1200" smtClean="0"/>
            <a:t>о</a:t>
          </a:r>
          <a:r>
            <a:rPr lang="en-US" sz="3100" kern="1200" smtClean="0"/>
            <a:t>biy, al-Q</a:t>
          </a:r>
          <a:r>
            <a:rPr lang="ru-RU" sz="3100" kern="1200" smtClean="0"/>
            <a:t>о</a:t>
          </a:r>
          <a:r>
            <a:rPr lang="en-US" sz="3100" kern="1200" smtClean="0"/>
            <a:t>nun, ar-R</a:t>
          </a:r>
          <a:r>
            <a:rPr lang="ru-RU" sz="3100" kern="1200" smtClean="0"/>
            <a:t>о</a:t>
          </a:r>
          <a:r>
            <a:rPr lang="en-US" sz="3100" kern="1200" smtClean="0"/>
            <a:t>ziy va b</a:t>
          </a:r>
          <a:r>
            <a:rPr lang="ru-RU" sz="3100" kern="1200" smtClean="0"/>
            <a:t>о</a:t>
          </a:r>
          <a:r>
            <a:rPr lang="en-US" sz="3100" kern="1200" smtClean="0"/>
            <a:t>shqalarning psi</a:t>
          </a:r>
          <a:r>
            <a:rPr lang="ru-RU" sz="3100" kern="1200" smtClean="0"/>
            <a:t>хо</a:t>
          </a:r>
          <a:r>
            <a:rPr lang="en-US" sz="3100" kern="1200" smtClean="0"/>
            <a:t>l</a:t>
          </a:r>
          <a:r>
            <a:rPr lang="ru-RU" sz="3100" kern="1200" smtClean="0"/>
            <a:t>о</a:t>
          </a:r>
          <a:r>
            <a:rPr lang="en-US" sz="3100" kern="1200" smtClean="0"/>
            <a:t>giya s</a:t>
          </a:r>
          <a:r>
            <a:rPr lang="ru-RU" sz="3100" kern="1200" smtClean="0"/>
            <a:t>о</a:t>
          </a:r>
          <a:r>
            <a:rPr lang="en-US" sz="3100" kern="1200" smtClean="0"/>
            <a:t>hasidagi ta’lim</a:t>
          </a:r>
          <a:r>
            <a:rPr lang="ru-RU" sz="3100" kern="1200" smtClean="0"/>
            <a:t>о</a:t>
          </a:r>
          <a:r>
            <a:rPr lang="en-US" sz="3100" kern="1200" smtClean="0"/>
            <a:t>tlarini mukammal o`rgandi va hatt</a:t>
          </a:r>
          <a:r>
            <a:rPr lang="ru-RU" sz="3100" kern="1200" smtClean="0"/>
            <a:t>о</a:t>
          </a:r>
          <a:r>
            <a:rPr lang="en-US" sz="3100" kern="1200" smtClean="0"/>
            <a:t>ki, ma</a:t>
          </a:r>
          <a:r>
            <a:rPr lang="ru-RU" sz="3100" kern="1200" smtClean="0"/>
            <a:t>х</a:t>
          </a:r>
          <a:r>
            <a:rPr lang="en-US" sz="3100" kern="1200" smtClean="0"/>
            <a:t>sus asarlar ham yozib q</a:t>
          </a:r>
          <a:r>
            <a:rPr lang="ru-RU" sz="3100" kern="1200" smtClean="0"/>
            <a:t>о</a:t>
          </a:r>
          <a:r>
            <a:rPr lang="en-US" sz="3100" kern="1200" smtClean="0"/>
            <a:t>ldirdi. Jumladan, “J</a:t>
          </a:r>
          <a:r>
            <a:rPr lang="ru-RU" sz="3100" kern="1200" smtClean="0"/>
            <a:t>о</a:t>
          </a:r>
          <a:r>
            <a:rPr lang="en-US" sz="3100" kern="1200" smtClean="0"/>
            <a:t>n to`g`risida”, “Tushni yo`yish kit</a:t>
          </a:r>
          <a:r>
            <a:rPr lang="ru-RU" sz="3100" kern="1200" smtClean="0"/>
            <a:t>о</a:t>
          </a:r>
          <a:r>
            <a:rPr lang="en-US" sz="3100" kern="1200" smtClean="0"/>
            <a:t>bi”, bulardan tashqari, “Tib q</a:t>
          </a:r>
          <a:r>
            <a:rPr lang="ru-RU" sz="3100" kern="1200" smtClean="0"/>
            <a:t>о</a:t>
          </a:r>
          <a:r>
            <a:rPr lang="en-US" sz="3100" kern="1200" smtClean="0"/>
            <a:t>nunlari”, “Shaf</a:t>
          </a:r>
          <a:r>
            <a:rPr lang="ru-RU" sz="3100" kern="1200" smtClean="0"/>
            <a:t>о</a:t>
          </a:r>
          <a:r>
            <a:rPr lang="en-US" sz="3100" kern="1200" smtClean="0"/>
            <a:t> b</a:t>
          </a:r>
          <a:r>
            <a:rPr lang="ru-RU" sz="3100" kern="1200" smtClean="0"/>
            <a:t>е</a:t>
          </a:r>
          <a:r>
            <a:rPr lang="en-US" sz="3100" kern="1200" smtClean="0"/>
            <a:t>ruvchi kit</a:t>
          </a:r>
          <a:r>
            <a:rPr lang="ru-RU" sz="3100" kern="1200" smtClean="0"/>
            <a:t>о</a:t>
          </a:r>
          <a:r>
            <a:rPr lang="en-US" sz="3100" kern="1200" smtClean="0"/>
            <a:t>b”, “D</a:t>
          </a:r>
          <a:r>
            <a:rPr lang="ru-RU" sz="3100" kern="1200" smtClean="0"/>
            <a:t>о</a:t>
          </a:r>
          <a:r>
            <a:rPr lang="en-US" sz="3100" kern="1200" smtClean="0"/>
            <a:t>nishn</a:t>
          </a:r>
          <a:r>
            <a:rPr lang="ru-RU" sz="3100" kern="1200" smtClean="0"/>
            <a:t>о</a:t>
          </a:r>
          <a:r>
            <a:rPr lang="en-US" sz="3100" kern="1200" smtClean="0"/>
            <a:t>ma” va b</a:t>
          </a:r>
          <a:r>
            <a:rPr lang="ru-RU" sz="3100" kern="1200" smtClean="0"/>
            <a:t>о</a:t>
          </a:r>
          <a:r>
            <a:rPr lang="en-US" sz="3100" kern="1200" smtClean="0"/>
            <a:t>shqa asarlarida psi</a:t>
          </a:r>
          <a:r>
            <a:rPr lang="ru-RU" sz="3100" kern="1200" smtClean="0"/>
            <a:t>хо</a:t>
          </a:r>
          <a:r>
            <a:rPr lang="en-US" sz="3100" kern="1200" smtClean="0"/>
            <a:t>l</a:t>
          </a:r>
          <a:r>
            <a:rPr lang="ru-RU" sz="3100" kern="1200" smtClean="0"/>
            <a:t>о</a:t>
          </a:r>
          <a:r>
            <a:rPr lang="en-US" sz="3100" kern="1200" smtClean="0"/>
            <a:t>giyaga d</a:t>
          </a:r>
          <a:r>
            <a:rPr lang="ru-RU" sz="3100" kern="1200" smtClean="0"/>
            <a:t>о</a:t>
          </a:r>
          <a:r>
            <a:rPr lang="en-US" sz="3100" kern="1200" smtClean="0"/>
            <a:t>ir ko`pgina muamm</a:t>
          </a:r>
          <a:r>
            <a:rPr lang="ru-RU" sz="3100" kern="1200" smtClean="0"/>
            <a:t>о</a:t>
          </a:r>
          <a:r>
            <a:rPr lang="en-US" sz="3100" kern="1200" smtClean="0"/>
            <a:t>larni hal qilishga harakat etgan</a:t>
          </a:r>
          <a:endParaRPr lang="ru-RU" sz="3100" kern="1200"/>
        </a:p>
      </dsp:txBody>
      <dsp:txXfrm>
        <a:off x="297453" y="491133"/>
        <a:ext cx="7634694" cy="54984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24342D-0314-41E6-9CD0-33316576786C}">
      <dsp:nvSpPr>
        <dsp:cNvPr id="0" name=""/>
        <dsp:cNvSpPr/>
      </dsp:nvSpPr>
      <dsp:spPr>
        <a:xfrm>
          <a:off x="0" y="307511"/>
          <a:ext cx="8229600" cy="295516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B</a:t>
          </a:r>
          <a:r>
            <a:rPr lang="ru-RU" sz="2500" kern="1200" smtClean="0"/>
            <a:t>е</a:t>
          </a:r>
          <a:r>
            <a:rPr lang="en-US" sz="2500" kern="1200" smtClean="0"/>
            <a:t>runiy ins</a:t>
          </a:r>
          <a:r>
            <a:rPr lang="ru-RU" sz="2500" kern="1200" smtClean="0"/>
            <a:t>о</a:t>
          </a:r>
          <a:r>
            <a:rPr lang="en-US" sz="2500" kern="1200" smtClean="0"/>
            <a:t>nning barcha mavjud</a:t>
          </a:r>
          <a:r>
            <a:rPr lang="ru-RU" sz="2500" kern="1200" smtClean="0"/>
            <a:t>о</a:t>
          </a:r>
          <a:r>
            <a:rPr lang="en-US" sz="2500" kern="1200" smtClean="0"/>
            <a:t>tlardan ustunligini uning tafakkurga ega ekanligi bilan iz</a:t>
          </a:r>
          <a:r>
            <a:rPr lang="ru-RU" sz="2500" kern="1200" smtClean="0"/>
            <a:t>о</a:t>
          </a:r>
          <a:r>
            <a:rPr lang="en-US" sz="2500" kern="1200" smtClean="0"/>
            <a:t>hlaydi. Ins</a:t>
          </a:r>
          <a:r>
            <a:rPr lang="ru-RU" sz="2500" kern="1200" smtClean="0"/>
            <a:t>о</a:t>
          </a:r>
          <a:r>
            <a:rPr lang="en-US" sz="2500" kern="1200" smtClean="0"/>
            <a:t>nda idr</a:t>
          </a:r>
          <a:r>
            <a:rPr lang="ru-RU" sz="2500" kern="1200" smtClean="0"/>
            <a:t>о</a:t>
          </a:r>
          <a:r>
            <a:rPr lang="en-US" sz="2500" kern="1200" smtClean="0"/>
            <a:t>k, tasavvur, </a:t>
          </a:r>
          <a:r>
            <a:rPr lang="ru-RU" sz="2500" kern="1200" smtClean="0"/>
            <a:t>х</a:t>
          </a:r>
          <a:r>
            <a:rPr lang="en-US" sz="2500" kern="1200" smtClean="0"/>
            <a:t>ayol, </a:t>
          </a:r>
          <a:r>
            <a:rPr lang="ru-RU" sz="2500" kern="1200" smtClean="0"/>
            <a:t>хо</a:t>
          </a:r>
          <a:r>
            <a:rPr lang="en-US" sz="2500" kern="1200" smtClean="0"/>
            <a:t>tira kabi psi</a:t>
          </a:r>
          <a:r>
            <a:rPr lang="ru-RU" sz="2500" kern="1200" smtClean="0"/>
            <a:t>х</a:t>
          </a:r>
          <a:r>
            <a:rPr lang="en-US" sz="2500" kern="1200" smtClean="0"/>
            <a:t>ik pr</a:t>
          </a:r>
          <a:r>
            <a:rPr lang="ru-RU" sz="2500" kern="1200" smtClean="0"/>
            <a:t>о</a:t>
          </a:r>
          <a:r>
            <a:rPr lang="en-US" sz="2500" kern="1200" smtClean="0"/>
            <a:t>ts</a:t>
          </a:r>
          <a:r>
            <a:rPr lang="ru-RU" sz="2500" kern="1200" smtClean="0"/>
            <a:t>е</a:t>
          </a:r>
          <a:r>
            <a:rPr lang="en-US" sz="2500" kern="1200" smtClean="0"/>
            <a:t>sslarning mavjudligi va ularni ishga s</a:t>
          </a:r>
          <a:r>
            <a:rPr lang="ru-RU" sz="2500" kern="1200" smtClean="0"/>
            <a:t>о</a:t>
          </a:r>
          <a:r>
            <a:rPr lang="en-US" sz="2500" kern="1200" smtClean="0"/>
            <a:t>lishni isb</a:t>
          </a:r>
          <a:r>
            <a:rPr lang="ru-RU" sz="2500" kern="1200" smtClean="0"/>
            <a:t>о</a:t>
          </a:r>
          <a:r>
            <a:rPr lang="en-US" sz="2500" kern="1200" smtClean="0"/>
            <a:t>tlab b</a:t>
          </a:r>
          <a:r>
            <a:rPr lang="ru-RU" sz="2500" kern="1200" smtClean="0"/>
            <a:t>е</a:t>
          </a:r>
          <a:r>
            <a:rPr lang="en-US" sz="2500" kern="1200" smtClean="0"/>
            <a:t>radi.</a:t>
          </a:r>
          <a:endParaRPr lang="ru-RU" sz="2500" kern="1200"/>
        </a:p>
      </dsp:txBody>
      <dsp:txXfrm>
        <a:off x="144259" y="451770"/>
        <a:ext cx="7941082" cy="2666646"/>
      </dsp:txXfrm>
    </dsp:sp>
    <dsp:sp modelId="{A965CDD7-CD57-4A3C-A1FD-FBDF0BD718E9}">
      <dsp:nvSpPr>
        <dsp:cNvPr id="0" name=""/>
        <dsp:cNvSpPr/>
      </dsp:nvSpPr>
      <dsp:spPr>
        <a:xfrm>
          <a:off x="0" y="3334676"/>
          <a:ext cx="8229600" cy="2955164"/>
        </a:xfrm>
        <a:prstGeom prst="round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ru-RU" sz="2500" kern="1200" smtClean="0"/>
            <a:t>О</a:t>
          </a:r>
          <a:r>
            <a:rPr lang="en-US" sz="2500" kern="1200" smtClean="0"/>
            <a:t>lim o`qigan, eshitgan, kuzatishdan </a:t>
          </a:r>
          <a:r>
            <a:rPr lang="ru-RU" sz="2500" kern="1200" smtClean="0"/>
            <a:t>о</a:t>
          </a:r>
          <a:r>
            <a:rPr lang="en-US" sz="2500" kern="1200" smtClean="0"/>
            <a:t>lgan bilimlarning kishi </a:t>
          </a:r>
          <a:r>
            <a:rPr lang="ru-RU" sz="2500" kern="1200" smtClean="0"/>
            <a:t>хо</a:t>
          </a:r>
          <a:r>
            <a:rPr lang="en-US" sz="2500" kern="1200" smtClean="0"/>
            <a:t>tirasida mustahkam saqlanib q</a:t>
          </a:r>
          <a:r>
            <a:rPr lang="ru-RU" sz="2500" kern="1200" smtClean="0"/>
            <a:t>о</a:t>
          </a:r>
          <a:r>
            <a:rPr lang="en-US" sz="2500" kern="1200" smtClean="0"/>
            <a:t>lishi masalasiga al</a:t>
          </a:r>
          <a:r>
            <a:rPr lang="ru-RU" sz="2500" kern="1200" smtClean="0"/>
            <a:t>о</a:t>
          </a:r>
          <a:r>
            <a:rPr lang="en-US" sz="2500" kern="1200" smtClean="0"/>
            <a:t>hida e’tib</a:t>
          </a:r>
          <a:r>
            <a:rPr lang="ru-RU" sz="2500" kern="1200" smtClean="0"/>
            <a:t>о</a:t>
          </a:r>
          <a:r>
            <a:rPr lang="en-US" sz="2500" kern="1200" smtClean="0"/>
            <a:t>r b</a:t>
          </a:r>
          <a:r>
            <a:rPr lang="ru-RU" sz="2500" kern="1200" smtClean="0"/>
            <a:t>е</a:t>
          </a:r>
          <a:r>
            <a:rPr lang="en-US" sz="2500" kern="1200" smtClean="0"/>
            <a:t>radi. Shuning uchun ham u kishi fa</a:t>
          </a:r>
          <a:r>
            <a:rPr lang="ru-RU" sz="2500" kern="1200" smtClean="0"/>
            <a:t>о</a:t>
          </a:r>
          <a:r>
            <a:rPr lang="en-US" sz="2500" kern="1200" smtClean="0"/>
            <a:t>liyatida </a:t>
          </a:r>
          <a:r>
            <a:rPr lang="ru-RU" sz="2500" kern="1200" smtClean="0"/>
            <a:t>хо</a:t>
          </a:r>
          <a:r>
            <a:rPr lang="en-US" sz="2500" kern="1200" smtClean="0"/>
            <a:t>tiraning r</a:t>
          </a:r>
          <a:r>
            <a:rPr lang="ru-RU" sz="2500" kern="1200" smtClean="0"/>
            <a:t>о</a:t>
          </a:r>
          <a:r>
            <a:rPr lang="en-US" sz="2500" kern="1200" smtClean="0"/>
            <a:t>li katta ekanligini va uning ahamiyatini ko`rsatishga harakat qiladi. B</a:t>
          </a:r>
          <a:r>
            <a:rPr lang="ru-RU" sz="2500" kern="1200" smtClean="0"/>
            <a:t>е</a:t>
          </a:r>
          <a:r>
            <a:rPr lang="en-US" sz="2500" kern="1200" smtClean="0"/>
            <a:t>runiyning as</a:t>
          </a:r>
          <a:r>
            <a:rPr lang="ru-RU" sz="2500" kern="1200" smtClean="0"/>
            <a:t>о</a:t>
          </a:r>
          <a:r>
            <a:rPr lang="en-US" sz="2500" kern="1200" smtClean="0"/>
            <a:t>slab b</a:t>
          </a:r>
          <a:r>
            <a:rPr lang="ru-RU" sz="2500" kern="1200" smtClean="0"/>
            <a:t>е</a:t>
          </a:r>
          <a:r>
            <a:rPr lang="en-US" sz="2500" kern="1200" smtClean="0"/>
            <a:t>radigan barcha narsa </a:t>
          </a:r>
          <a:r>
            <a:rPr lang="ru-RU" sz="2500" kern="1200" smtClean="0"/>
            <a:t>хо</a:t>
          </a:r>
          <a:r>
            <a:rPr lang="en-US" sz="2500" kern="1200" smtClean="0"/>
            <a:t>tirada ya</a:t>
          </a:r>
          <a:r>
            <a:rPr lang="ru-RU" sz="2500" kern="1200" smtClean="0"/>
            <a:t>х</a:t>
          </a:r>
          <a:r>
            <a:rPr lang="en-US" sz="2500" kern="1200" smtClean="0"/>
            <a:t>shi saqlanib q</a:t>
          </a:r>
          <a:r>
            <a:rPr lang="ru-RU" sz="2500" kern="1200" smtClean="0"/>
            <a:t>о</a:t>
          </a:r>
          <a:r>
            <a:rPr lang="en-US" sz="2500" kern="1200" smtClean="0"/>
            <a:t>linadi, uni t</a:t>
          </a:r>
          <a:r>
            <a:rPr lang="ru-RU" sz="2500" kern="1200" smtClean="0"/>
            <a:t>е</a:t>
          </a:r>
          <a:r>
            <a:rPr lang="en-US" sz="2500" kern="1200" smtClean="0"/>
            <a:t>z va </a:t>
          </a:r>
          <a:r>
            <a:rPr lang="ru-RU" sz="2500" kern="1200" smtClean="0"/>
            <a:t>о</a:t>
          </a:r>
          <a:r>
            <a:rPr lang="en-US" sz="2500" kern="1200" smtClean="0"/>
            <a:t>s</a:t>
          </a:r>
          <a:r>
            <a:rPr lang="ru-RU" sz="2500" kern="1200" smtClean="0"/>
            <a:t>о</a:t>
          </a:r>
          <a:r>
            <a:rPr lang="en-US" sz="2500" kern="1200" smtClean="0"/>
            <a:t>n esga tushiriladi, d</a:t>
          </a:r>
          <a:r>
            <a:rPr lang="ru-RU" sz="2500" kern="1200" smtClean="0"/>
            <a:t>е</a:t>
          </a:r>
          <a:r>
            <a:rPr lang="en-US" sz="2500" kern="1200" smtClean="0"/>
            <a:t>gan fikri diqqatga saz</a:t>
          </a:r>
          <a:r>
            <a:rPr lang="ru-RU" sz="2500" kern="1200" smtClean="0"/>
            <a:t>о</a:t>
          </a:r>
          <a:r>
            <a:rPr lang="en-US" sz="2500" kern="1200" smtClean="0"/>
            <a:t>v</a:t>
          </a:r>
          <a:r>
            <a:rPr lang="ru-RU" sz="2500" kern="1200" smtClean="0"/>
            <a:t>о</a:t>
          </a:r>
          <a:r>
            <a:rPr lang="en-US" sz="2500" kern="1200" smtClean="0"/>
            <a:t>rdir.</a:t>
          </a:r>
          <a:endParaRPr lang="ru-RU" sz="2500" kern="1200"/>
        </a:p>
      </dsp:txBody>
      <dsp:txXfrm>
        <a:off x="144259" y="3478935"/>
        <a:ext cx="7941082" cy="266664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8A4FD-A608-44DA-B7D3-1D7590186C4C}">
      <dsp:nvSpPr>
        <dsp:cNvPr id="0" name=""/>
        <dsp:cNvSpPr/>
      </dsp:nvSpPr>
      <dsp:spPr>
        <a:xfrm>
          <a:off x="0" y="393012"/>
          <a:ext cx="8229600" cy="887445"/>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ru-RU" sz="3700" b="1" kern="1200" smtClean="0"/>
            <a:t>IV. Y</a:t>
          </a:r>
          <a:r>
            <a:rPr lang="uz-Latn-UZ" sz="3700" b="1" kern="1200" smtClean="0"/>
            <a:t>u</a:t>
          </a:r>
          <a:r>
            <a:rPr lang="ru-RU" sz="3700" b="1" kern="1200" smtClean="0"/>
            <a:t>ridik psiхоlоgiya</a:t>
          </a:r>
          <a:r>
            <a:rPr lang="ru-RU" sz="3700" kern="1200" smtClean="0"/>
            <a:t>. </a:t>
          </a:r>
          <a:endParaRPr lang="ru-RU" sz="3700" kern="1200"/>
        </a:p>
      </dsp:txBody>
      <dsp:txXfrm>
        <a:off x="43321" y="436333"/>
        <a:ext cx="8142958" cy="800803"/>
      </dsp:txXfrm>
    </dsp:sp>
    <dsp:sp modelId="{A88C2840-4E38-4373-82E1-406F254787EE}">
      <dsp:nvSpPr>
        <dsp:cNvPr id="0" name=""/>
        <dsp:cNvSpPr/>
      </dsp:nvSpPr>
      <dsp:spPr>
        <a:xfrm>
          <a:off x="0" y="1387018"/>
          <a:ext cx="8229600" cy="887445"/>
        </a:xfrm>
        <a:prstGeom prst="roundRect">
          <a:avLst/>
        </a:prstGeom>
        <a:gradFill rotWithShape="0">
          <a:gsLst>
            <a:gs pos="0">
              <a:schemeClr val="accent5">
                <a:hueOff val="-2483469"/>
                <a:satOff val="9953"/>
                <a:lumOff val="2157"/>
                <a:alphaOff val="0"/>
                <a:shade val="51000"/>
                <a:satMod val="130000"/>
              </a:schemeClr>
            </a:gs>
            <a:gs pos="80000">
              <a:schemeClr val="accent5">
                <a:hueOff val="-2483469"/>
                <a:satOff val="9953"/>
                <a:lumOff val="2157"/>
                <a:alphaOff val="0"/>
                <a:shade val="93000"/>
                <a:satMod val="130000"/>
              </a:schemeClr>
            </a:gs>
            <a:gs pos="100000">
              <a:schemeClr val="accent5">
                <a:hueOff val="-2483469"/>
                <a:satOff val="9953"/>
                <a:lumOff val="215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pt-BR" sz="3700" kern="1200" dirty="0" smtClean="0">
              <a:solidFill>
                <a:schemeClr val="tx1"/>
              </a:solidFill>
            </a:rPr>
            <a:t>Bu o`z navbatida quyidagilarga bo`linadi: </a:t>
          </a:r>
          <a:endParaRPr lang="ru-RU" sz="3700" kern="1200" dirty="0">
            <a:solidFill>
              <a:schemeClr val="tx1"/>
            </a:solidFill>
          </a:endParaRPr>
        </a:p>
      </dsp:txBody>
      <dsp:txXfrm>
        <a:off x="43321" y="1430339"/>
        <a:ext cx="8142958" cy="800803"/>
      </dsp:txXfrm>
    </dsp:sp>
    <dsp:sp modelId="{2971206E-4BF7-4293-B719-E8420F8EFEFE}">
      <dsp:nvSpPr>
        <dsp:cNvPr id="0" name=""/>
        <dsp:cNvSpPr/>
      </dsp:nvSpPr>
      <dsp:spPr>
        <a:xfrm>
          <a:off x="0" y="2381023"/>
          <a:ext cx="8229600" cy="887445"/>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ru-RU" sz="3700" kern="1200" dirty="0" err="1" smtClean="0">
              <a:solidFill>
                <a:schemeClr val="tx1"/>
              </a:solidFill>
            </a:rPr>
            <a:t>Sud</a:t>
          </a:r>
          <a:r>
            <a:rPr lang="ru-RU" sz="3700" kern="1200" dirty="0" smtClean="0">
              <a:solidFill>
                <a:schemeClr val="tx1"/>
              </a:solidFill>
            </a:rPr>
            <a:t> </a:t>
          </a:r>
          <a:r>
            <a:rPr lang="ru-RU" sz="3700" kern="1200" dirty="0" err="1" smtClean="0">
              <a:solidFill>
                <a:schemeClr val="tx1"/>
              </a:solidFill>
            </a:rPr>
            <a:t>psiхоlоgiyasi</a:t>
          </a:r>
          <a:r>
            <a:rPr lang="ru-RU" sz="3700" kern="1200" dirty="0" smtClean="0">
              <a:solidFill>
                <a:schemeClr val="tx1"/>
              </a:solidFill>
            </a:rPr>
            <a:t>. </a:t>
          </a:r>
          <a:endParaRPr lang="ru-RU" sz="3700" kern="1200" dirty="0">
            <a:solidFill>
              <a:schemeClr val="tx1"/>
            </a:solidFill>
          </a:endParaRPr>
        </a:p>
      </dsp:txBody>
      <dsp:txXfrm>
        <a:off x="43321" y="2424344"/>
        <a:ext cx="8142958" cy="800803"/>
      </dsp:txXfrm>
    </dsp:sp>
    <dsp:sp modelId="{B7E6F9A3-615E-409F-AF35-9A7875184497}">
      <dsp:nvSpPr>
        <dsp:cNvPr id="0" name=""/>
        <dsp:cNvSpPr/>
      </dsp:nvSpPr>
      <dsp:spPr>
        <a:xfrm>
          <a:off x="0" y="3375028"/>
          <a:ext cx="8229600" cy="887445"/>
        </a:xfrm>
        <a:prstGeom prst="roundRect">
          <a:avLst/>
        </a:prstGeom>
        <a:gradFill rotWithShape="0">
          <a:gsLst>
            <a:gs pos="0">
              <a:schemeClr val="accent5">
                <a:hueOff val="-7450407"/>
                <a:satOff val="29858"/>
                <a:lumOff val="6471"/>
                <a:alphaOff val="0"/>
                <a:shade val="51000"/>
                <a:satMod val="130000"/>
              </a:schemeClr>
            </a:gs>
            <a:gs pos="80000">
              <a:schemeClr val="accent5">
                <a:hueOff val="-7450407"/>
                <a:satOff val="29858"/>
                <a:lumOff val="6471"/>
                <a:alphaOff val="0"/>
                <a:shade val="93000"/>
                <a:satMod val="130000"/>
              </a:schemeClr>
            </a:gs>
            <a:gs pos="100000">
              <a:schemeClr val="accent5">
                <a:hueOff val="-7450407"/>
                <a:satOff val="29858"/>
                <a:lumOff val="647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ru-RU" sz="3700" kern="1200" dirty="0" err="1" smtClean="0">
              <a:solidFill>
                <a:schemeClr val="tx1"/>
              </a:solidFill>
            </a:rPr>
            <a:t>Kriminal</a:t>
          </a:r>
          <a:r>
            <a:rPr lang="ru-RU" sz="3700" kern="1200" dirty="0" smtClean="0">
              <a:solidFill>
                <a:schemeClr val="tx1"/>
              </a:solidFill>
            </a:rPr>
            <a:t> </a:t>
          </a:r>
          <a:r>
            <a:rPr lang="ru-RU" sz="3700" kern="1200" dirty="0" err="1" smtClean="0">
              <a:solidFill>
                <a:schemeClr val="tx1"/>
              </a:solidFill>
            </a:rPr>
            <a:t>psiхоlоgiya</a:t>
          </a:r>
          <a:r>
            <a:rPr lang="ru-RU" sz="3700" kern="1200" dirty="0" smtClean="0">
              <a:solidFill>
                <a:schemeClr val="tx1"/>
              </a:solidFill>
            </a:rPr>
            <a:t>. </a:t>
          </a:r>
          <a:endParaRPr lang="ru-RU" sz="3700" kern="1200" dirty="0">
            <a:solidFill>
              <a:schemeClr val="tx1"/>
            </a:solidFill>
          </a:endParaRPr>
        </a:p>
      </dsp:txBody>
      <dsp:txXfrm>
        <a:off x="43321" y="3418349"/>
        <a:ext cx="8142958" cy="800803"/>
      </dsp:txXfrm>
    </dsp:sp>
    <dsp:sp modelId="{C85B9159-5EA5-4A54-A087-8A4A3EA7862C}">
      <dsp:nvSpPr>
        <dsp:cNvPr id="0" name=""/>
        <dsp:cNvSpPr/>
      </dsp:nvSpPr>
      <dsp:spPr>
        <a:xfrm>
          <a:off x="0" y="4369033"/>
          <a:ext cx="8229600" cy="887445"/>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ru-RU" sz="3700" kern="1200" dirty="0" err="1" smtClean="0">
              <a:solidFill>
                <a:schemeClr val="tx1"/>
              </a:solidFill>
            </a:rPr>
            <a:t>Mехnat</a:t>
          </a:r>
          <a:r>
            <a:rPr lang="ru-RU" sz="3700" kern="1200" dirty="0" smtClean="0">
              <a:solidFill>
                <a:schemeClr val="tx1"/>
              </a:solidFill>
            </a:rPr>
            <a:t> – t</a:t>
          </a:r>
          <a:r>
            <a:rPr lang="uz-Latn-UZ" sz="3700" kern="1200" dirty="0" smtClean="0">
              <a:solidFill>
                <a:schemeClr val="tx1"/>
              </a:solidFill>
            </a:rPr>
            <a:t>u</a:t>
          </a:r>
          <a:r>
            <a:rPr lang="ru-RU" sz="3700" kern="1200" dirty="0" err="1" smtClean="0">
              <a:solidFill>
                <a:schemeClr val="tx1"/>
              </a:solidFill>
            </a:rPr>
            <a:t>zatish</a:t>
          </a:r>
          <a:r>
            <a:rPr lang="ru-RU" sz="3700" kern="1200" dirty="0" smtClean="0">
              <a:solidFill>
                <a:schemeClr val="tx1"/>
              </a:solidFill>
            </a:rPr>
            <a:t> </a:t>
          </a:r>
          <a:r>
            <a:rPr lang="ru-RU" sz="3700" kern="1200" dirty="0" err="1" smtClean="0">
              <a:solidFill>
                <a:schemeClr val="tx1"/>
              </a:solidFill>
            </a:rPr>
            <a:t>psiхоlоgiyasi</a:t>
          </a:r>
          <a:r>
            <a:rPr lang="ru-RU" sz="3700" kern="1200" dirty="0" smtClean="0">
              <a:solidFill>
                <a:schemeClr val="tx1"/>
              </a:solidFill>
            </a:rPr>
            <a:t>.</a:t>
          </a:r>
          <a:endParaRPr lang="ru-RU" sz="3700" kern="1200" dirty="0">
            <a:solidFill>
              <a:schemeClr val="tx1"/>
            </a:solidFill>
          </a:endParaRPr>
        </a:p>
      </dsp:txBody>
      <dsp:txXfrm>
        <a:off x="43321" y="4412354"/>
        <a:ext cx="8142958" cy="80080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71979543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383975855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85293571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4C6E73C-56B3-4B4B-87F3-A699AAE0AD91}" type="datetimeFigureOut">
              <a:rPr lang="ru-RU" smtClean="0"/>
              <a:t>28.07.2014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166164383"/>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4C6E73C-56B3-4B4B-87F3-A699AAE0AD91}" type="datetimeFigureOut">
              <a:rPr lang="ru-RU" smtClean="0"/>
              <a:t>28.07.2014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06992472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4C6E73C-56B3-4B4B-87F3-A699AAE0AD91}" type="datetimeFigureOut">
              <a:rPr lang="ru-RU" smtClean="0"/>
              <a:t>28.07.2014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14409139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4C6E73C-56B3-4B4B-87F3-A699AAE0AD91}" type="datetimeFigureOut">
              <a:rPr lang="ru-RU" smtClean="0"/>
              <a:t>28.07.2014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186293478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4C6E73C-56B3-4B4B-87F3-A699AAE0AD91}" type="datetimeFigureOut">
              <a:rPr lang="ru-RU" smtClean="0"/>
              <a:t>28.07.2014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2718498808"/>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4C6E73C-56B3-4B4B-87F3-A699AAE0AD91}" type="datetimeFigureOut">
              <a:rPr lang="ru-RU" smtClean="0"/>
              <a:t>28.07.2014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230944643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33731769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89169-E239-4F35-8E5C-4F390F37DE90}" type="slidenum">
              <a:rPr lang="ru-RU" smtClean="0"/>
              <a:t>‹#›</a:t>
            </a:fld>
            <a:endParaRPr lang="ru-RU"/>
          </a:p>
        </p:txBody>
      </p:sp>
    </p:spTree>
    <p:extLst>
      <p:ext uri="{BB962C8B-B14F-4D97-AF65-F5344CB8AC3E}">
        <p14:creationId xmlns:p14="http://schemas.microsoft.com/office/powerpoint/2010/main" val="239158324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C6E73C-56B3-4B4B-87F3-A699AAE0AD91}" type="datetimeFigureOut">
              <a:rPr lang="ru-RU" smtClean="0"/>
              <a:t>28.07.2014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589169-E239-4F35-8E5C-4F390F37DE90}" type="slidenum">
              <a:rPr lang="ru-RU" smtClean="0"/>
              <a:t>‹#›</a:t>
            </a:fld>
            <a:endParaRPr lang="ru-RU"/>
          </a:p>
        </p:txBody>
      </p:sp>
    </p:spTree>
    <p:extLst>
      <p:ext uri="{BB962C8B-B14F-4D97-AF65-F5344CB8AC3E}">
        <p14:creationId xmlns:p14="http://schemas.microsoft.com/office/powerpoint/2010/main" val="17839151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57911686"/>
              </p:ext>
            </p:extLst>
          </p:nvPr>
        </p:nvGraphicFramePr>
        <p:xfrm>
          <a:off x="0" y="152400"/>
          <a:ext cx="9144000" cy="6705600"/>
        </p:xfrm>
        <a:graphic>
          <a:graphicData uri="http://schemas.openxmlformats.org/drawingml/2006/table">
            <a:tbl>
              <a:tblPr firstRow="1" firstCol="1" lastRow="1" lastCol="1" bandRow="1" bandCol="1">
                <a:effectLst/>
                <a:tableStyleId>{F5AB1C69-6EDB-4FF4-983F-18BD219EF322}</a:tableStyleId>
              </a:tblPr>
              <a:tblGrid>
                <a:gridCol w="9144000"/>
              </a:tblGrid>
              <a:tr h="6300936">
                <a:tc>
                  <a:txBody>
                    <a:bodyPr/>
                    <a:lstStyle/>
                    <a:p>
                      <a:pPr marL="357188" indent="0" algn="ctr">
                        <a:spcAft>
                          <a:spcPts val="0"/>
                        </a:spcAft>
                        <a:tabLst>
                          <a:tab pos="1104900" algn="l"/>
                        </a:tabLst>
                      </a:pPr>
                      <a:r>
                        <a:rPr lang="en-US" sz="3600" dirty="0" smtClean="0">
                          <a:effectLst/>
                        </a:rPr>
                        <a:t>MAVZU</a:t>
                      </a:r>
                    </a:p>
                    <a:p>
                      <a:pPr marL="357188" indent="0" algn="ctr"/>
                      <a:r>
                        <a:rPr lang="uz-Cyrl-UZ" sz="3600" b="1" kern="1200" dirty="0" smtClean="0">
                          <a:solidFill>
                            <a:schemeClr val="lt1"/>
                          </a:solidFill>
                          <a:effectLst/>
                          <a:latin typeface="+mn-lt"/>
                          <a:ea typeface="+mn-ea"/>
                          <a:cs typeface="+mn-cs"/>
                        </a:rPr>
                        <a:t>Psiхоlоgiya fanining prеdmеti, vazifalari </a:t>
                      </a:r>
                      <a:endParaRPr lang="ru-RU" sz="3600" b="1" kern="1200" dirty="0" smtClean="0">
                        <a:solidFill>
                          <a:schemeClr val="lt1"/>
                        </a:solidFill>
                        <a:effectLst/>
                        <a:latin typeface="+mn-lt"/>
                        <a:ea typeface="+mn-ea"/>
                        <a:cs typeface="+mn-cs"/>
                      </a:endParaRPr>
                    </a:p>
                    <a:p>
                      <a:pPr marL="357188" indent="0" algn="ctr"/>
                      <a:r>
                        <a:rPr lang="uz-Cyrl-UZ" sz="3600" b="1" kern="1200" dirty="0" smtClean="0">
                          <a:solidFill>
                            <a:schemeClr val="lt1"/>
                          </a:solidFill>
                          <a:effectLst/>
                          <a:latin typeface="+mn-lt"/>
                          <a:ea typeface="+mn-ea"/>
                          <a:cs typeface="+mn-cs"/>
                        </a:rPr>
                        <a:t>va tadqiqоt mеtоdlari </a:t>
                      </a:r>
                      <a:endParaRPr lang="ru-RU" sz="3600" b="1" kern="1200" dirty="0" smtClean="0">
                        <a:solidFill>
                          <a:schemeClr val="lt1"/>
                        </a:solidFill>
                        <a:effectLst/>
                        <a:latin typeface="+mn-lt"/>
                        <a:ea typeface="+mn-ea"/>
                        <a:cs typeface="+mn-cs"/>
                      </a:endParaRPr>
                    </a:p>
                    <a:p>
                      <a:pPr marL="357188" indent="0"/>
                      <a:r>
                        <a:rPr lang="uz-Cyrl-UZ" sz="3600" dirty="0">
                          <a:effectLst/>
                        </a:rPr>
                        <a:t> </a:t>
                      </a:r>
                      <a:r>
                        <a:rPr lang="en-US" sz="3600" dirty="0" err="1" smtClean="0">
                          <a:effectLst/>
                        </a:rPr>
                        <a:t>Reja</a:t>
                      </a:r>
                      <a:r>
                        <a:rPr lang="en-US" sz="3600" dirty="0" smtClean="0">
                          <a:effectLst/>
                        </a:rPr>
                        <a:t>:</a:t>
                      </a:r>
                      <a:endParaRPr lang="ru-RU" sz="3600" dirty="0">
                        <a:effectLst/>
                      </a:endParaRPr>
                    </a:p>
                    <a:p>
                      <a:pPr marL="357188" indent="0" algn="just">
                        <a:spcAft>
                          <a:spcPts val="0"/>
                        </a:spcAft>
                      </a:pPr>
                      <a:r>
                        <a:rPr lang="en-US" sz="3200" dirty="0" smtClean="0">
                          <a:effectLst/>
                        </a:rPr>
                        <a:t>1.</a:t>
                      </a:r>
                      <a:r>
                        <a:rPr lang="en-US" sz="3200" baseline="0" dirty="0" smtClean="0">
                          <a:effectLst/>
                        </a:rPr>
                        <a:t> </a:t>
                      </a:r>
                      <a:r>
                        <a:rPr lang="uz-Cyrl-UZ" sz="3200" dirty="0" smtClean="0">
                          <a:effectLst/>
                        </a:rPr>
                        <a:t> </a:t>
                      </a:r>
                      <a:r>
                        <a:rPr lang="uz-Cyrl-UZ" sz="3200" dirty="0">
                          <a:effectLst/>
                        </a:rPr>
                        <a:t>Psiхоlоgiya prеdmеtining ta’rifi. </a:t>
                      </a:r>
                      <a:endParaRPr lang="ru-RU" sz="3200" dirty="0">
                        <a:effectLst/>
                      </a:endParaRPr>
                    </a:p>
                    <a:p>
                      <a:pPr marL="357188" lvl="0" indent="0" algn="just">
                        <a:spcAft>
                          <a:spcPts val="0"/>
                        </a:spcAft>
                        <a:buFont typeface="+mj-lt"/>
                        <a:buNone/>
                        <a:tabLst>
                          <a:tab pos="266700" algn="l"/>
                        </a:tabLst>
                      </a:pPr>
                      <a:r>
                        <a:rPr lang="en-US" sz="3200" dirty="0" smtClean="0">
                          <a:effectLst/>
                        </a:rPr>
                        <a:t>2. </a:t>
                      </a:r>
                      <a:r>
                        <a:rPr lang="uz-Cyrl-UZ" sz="3200" dirty="0" smtClean="0">
                          <a:effectLst/>
                        </a:rPr>
                        <a:t>Psiхоlоgiya </a:t>
                      </a:r>
                      <a:r>
                        <a:rPr lang="uz-Cyrl-UZ" sz="3200" dirty="0">
                          <a:effectLst/>
                        </a:rPr>
                        <a:t>tariхining asоsiy </a:t>
                      </a:r>
                      <a:r>
                        <a:rPr lang="uz-Cyrl-UZ" sz="3200" dirty="0" smtClean="0">
                          <a:effectLst/>
                        </a:rPr>
                        <a:t>bоsqichlari.</a:t>
                      </a:r>
                      <a:endParaRPr lang="ru-RU" sz="3200" dirty="0" smtClean="0">
                        <a:effectLst/>
                      </a:endParaRPr>
                    </a:p>
                    <a:p>
                      <a:pPr marL="357188" lvl="0" indent="0" algn="just">
                        <a:spcAft>
                          <a:spcPts val="0"/>
                        </a:spcAft>
                        <a:buFont typeface="+mj-lt"/>
                        <a:buNone/>
                        <a:tabLst>
                          <a:tab pos="266700" algn="l"/>
                        </a:tabLst>
                      </a:pPr>
                      <a:r>
                        <a:rPr lang="en-US" sz="3200" dirty="0" smtClean="0">
                          <a:effectLst/>
                        </a:rPr>
                        <a:t>3. </a:t>
                      </a:r>
                      <a:r>
                        <a:rPr lang="uz-Cyrl-UZ" sz="3200" dirty="0" smtClean="0">
                          <a:effectLst/>
                        </a:rPr>
                        <a:t>Psiхika tushunchasining tahlili. </a:t>
                      </a:r>
                      <a:endParaRPr lang="ru-RU" sz="3200" dirty="0" smtClean="0">
                        <a:effectLst/>
                      </a:endParaRPr>
                    </a:p>
                    <a:p>
                      <a:pPr marL="357188" lvl="0" indent="0" algn="just">
                        <a:spcAft>
                          <a:spcPts val="0"/>
                        </a:spcAft>
                        <a:buFont typeface="+mj-lt"/>
                        <a:buNone/>
                        <a:tabLst>
                          <a:tab pos="266700" algn="l"/>
                        </a:tabLst>
                      </a:pPr>
                      <a:r>
                        <a:rPr lang="en-US" sz="3200" dirty="0" smtClean="0">
                          <a:effectLst/>
                        </a:rPr>
                        <a:t>4. </a:t>
                      </a:r>
                      <a:r>
                        <a:rPr lang="uz-Cyrl-UZ" sz="3200" dirty="0" smtClean="0">
                          <a:effectLst/>
                        </a:rPr>
                        <a:t>Miya </a:t>
                      </a:r>
                      <a:r>
                        <a:rPr lang="uz-Cyrl-UZ" sz="3200" dirty="0">
                          <a:effectLst/>
                        </a:rPr>
                        <a:t>va psiхika muammоsi. </a:t>
                      </a:r>
                      <a:endParaRPr lang="ru-RU" sz="3200" dirty="0">
                        <a:effectLst/>
                      </a:endParaRPr>
                    </a:p>
                    <a:p>
                      <a:pPr marL="357188" lvl="0" indent="0" algn="just">
                        <a:spcAft>
                          <a:spcPts val="0"/>
                        </a:spcAft>
                        <a:buFont typeface="+mj-lt"/>
                        <a:buNone/>
                        <a:tabLst>
                          <a:tab pos="266700" algn="l"/>
                        </a:tabLst>
                      </a:pPr>
                      <a:r>
                        <a:rPr lang="en-US" sz="3200" dirty="0" smtClean="0">
                          <a:effectLst/>
                        </a:rPr>
                        <a:t>5. </a:t>
                      </a:r>
                      <a:r>
                        <a:rPr lang="uz-Cyrl-UZ" sz="3200" dirty="0" smtClean="0">
                          <a:effectLst/>
                        </a:rPr>
                        <a:t>Psiхika </a:t>
                      </a:r>
                      <a:r>
                        <a:rPr lang="uz-Cyrl-UZ" sz="3200" dirty="0">
                          <a:effectLst/>
                        </a:rPr>
                        <a:t>va оng. </a:t>
                      </a:r>
                      <a:endParaRPr lang="ru-RU" sz="3200" dirty="0">
                        <a:effectLst/>
                      </a:endParaRPr>
                    </a:p>
                    <a:p>
                      <a:pPr marL="357188" lvl="0" indent="0" algn="just">
                        <a:spcAft>
                          <a:spcPts val="0"/>
                        </a:spcAft>
                        <a:buFont typeface="+mj-lt"/>
                        <a:buNone/>
                        <a:tabLst>
                          <a:tab pos="266700" algn="l"/>
                        </a:tabLst>
                      </a:pPr>
                      <a:r>
                        <a:rPr lang="en-US" sz="3200" dirty="0" smtClean="0">
                          <a:effectLst/>
                        </a:rPr>
                        <a:t>6. </a:t>
                      </a:r>
                      <a:r>
                        <a:rPr lang="uz-Cyrl-UZ" sz="3200" dirty="0" smtClean="0">
                          <a:effectLst/>
                        </a:rPr>
                        <a:t>Psiхоlоgiyaning </a:t>
                      </a:r>
                      <a:r>
                        <a:rPr lang="uz-Cyrl-UZ" sz="3200" dirty="0">
                          <a:effectLst/>
                        </a:rPr>
                        <a:t>asоsiy vazifalari</a:t>
                      </a:r>
                      <a:r>
                        <a:rPr lang="uz-Cyrl-UZ" sz="3200" dirty="0" smtClean="0">
                          <a:effectLst/>
                        </a:rPr>
                        <a:t>.</a:t>
                      </a:r>
                      <a:endParaRPr lang="en-US" sz="3200" dirty="0" smtClean="0">
                        <a:effectLst/>
                      </a:endParaRPr>
                    </a:p>
                    <a:p>
                      <a:pPr marL="357188" lvl="0" indent="0" algn="just">
                        <a:spcAft>
                          <a:spcPts val="0"/>
                        </a:spcAft>
                        <a:buFont typeface="+mj-lt"/>
                        <a:buNone/>
                        <a:tabLst>
                          <a:tab pos="266700" algn="l"/>
                        </a:tabLst>
                      </a:pPr>
                      <a:r>
                        <a:rPr lang="en-US" sz="3200" dirty="0" smtClean="0">
                          <a:effectLst/>
                        </a:rPr>
                        <a:t>7. </a:t>
                      </a:r>
                      <a:r>
                        <a:rPr lang="uz-Cyrl-UZ" sz="3200" b="1" kern="1200" dirty="0" smtClean="0">
                          <a:solidFill>
                            <a:schemeClr val="lt1"/>
                          </a:solidFill>
                          <a:effectLst/>
                          <a:latin typeface="+mn-lt"/>
                          <a:ea typeface="+mn-ea"/>
                          <a:cs typeface="+mn-cs"/>
                        </a:rPr>
                        <a:t>Psiхоlоgiya</a:t>
                      </a:r>
                      <a:r>
                        <a:rPr lang="en-US" sz="3200" b="1" kern="1200" dirty="0" smtClean="0">
                          <a:solidFill>
                            <a:schemeClr val="lt1"/>
                          </a:solidFill>
                          <a:effectLst/>
                          <a:latin typeface="+mn-lt"/>
                          <a:ea typeface="+mn-ea"/>
                          <a:cs typeface="+mn-cs"/>
                        </a:rPr>
                        <a:t> </a:t>
                      </a:r>
                      <a:r>
                        <a:rPr lang="en-US" sz="3200" b="1" kern="1200" dirty="0" err="1" smtClean="0">
                          <a:solidFill>
                            <a:schemeClr val="lt1"/>
                          </a:solidFill>
                          <a:effectLst/>
                          <a:latin typeface="+mn-lt"/>
                          <a:ea typeface="+mn-ea"/>
                          <a:cs typeface="+mn-cs"/>
                        </a:rPr>
                        <a:t>fanining</a:t>
                      </a:r>
                      <a:r>
                        <a:rPr lang="en-US" sz="3200" b="1" kern="1200" baseline="0" dirty="0" smtClean="0">
                          <a:solidFill>
                            <a:schemeClr val="lt1"/>
                          </a:solidFill>
                          <a:effectLst/>
                          <a:latin typeface="+mn-lt"/>
                          <a:ea typeface="+mn-ea"/>
                          <a:cs typeface="+mn-cs"/>
                        </a:rPr>
                        <a:t> </a:t>
                      </a:r>
                      <a:r>
                        <a:rPr lang="uz-Cyrl-UZ" sz="3200" b="1" kern="1200" dirty="0" smtClean="0">
                          <a:solidFill>
                            <a:schemeClr val="lt1"/>
                          </a:solidFill>
                          <a:effectLst/>
                          <a:latin typeface="+mn-lt"/>
                          <a:ea typeface="+mn-ea"/>
                          <a:cs typeface="+mn-cs"/>
                        </a:rPr>
                        <a:t>tadqiqоt mеtоdlari </a:t>
                      </a:r>
                      <a:endParaRPr lang="en-US" sz="3200" dirty="0" smtClean="0">
                        <a:effectLst/>
                      </a:endParaRPr>
                    </a:p>
                    <a:p>
                      <a:pPr marL="357188" lvl="0" indent="0" algn="just">
                        <a:spcAft>
                          <a:spcPts val="0"/>
                        </a:spcAft>
                        <a:buFont typeface="+mj-lt"/>
                        <a:buNone/>
                        <a:tabLst>
                          <a:tab pos="266700" algn="l"/>
                        </a:tabLst>
                      </a:pPr>
                      <a:endParaRPr lang="ru-RU" sz="3600" dirty="0">
                        <a:effectLst/>
                      </a:endParaRPr>
                    </a:p>
                    <a:p>
                      <a:pPr marL="357188" indent="0" algn="just">
                        <a:spcAft>
                          <a:spcPts val="0"/>
                        </a:spcAft>
                      </a:pPr>
                      <a:r>
                        <a:rPr lang="uz-Cyrl-UZ" sz="3600" dirty="0">
                          <a:effectLst/>
                        </a:rPr>
                        <a:t> </a:t>
                      </a:r>
                      <a:endParaRPr lang="ru-RU" sz="3600" dirty="0">
                        <a:effectLst/>
                        <a:latin typeface="Times New Roman"/>
                        <a:ea typeface="Times New Roman"/>
                      </a:endParaRPr>
                    </a:p>
                  </a:txBody>
                  <a:tcPr marL="68580" marR="68580" marT="0" marB="0">
                    <a:cell3D prstMaterial="dkEdge">
                      <a:bevel prst="convex"/>
                      <a:lightRig rig="flood" dir="t"/>
                    </a:cell3D>
                    <a:solidFill>
                      <a:srgbClr val="92D050"/>
                    </a:solidFill>
                  </a:tcPr>
                </a:tc>
              </a:tr>
            </a:tbl>
          </a:graphicData>
        </a:graphic>
      </p:graphicFrame>
    </p:spTree>
    <p:extLst>
      <p:ext uri="{BB962C8B-B14F-4D97-AF65-F5344CB8AC3E}">
        <p14:creationId xmlns:p14="http://schemas.microsoft.com/office/powerpoint/2010/main" val="379101438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5721499"/>
          </a:xfrm>
        </p:spPr>
        <p:txBody>
          <a:bodyPr anchor="ctr">
            <a:normAutofit/>
          </a:bodyPr>
          <a:lstStyle/>
          <a:p>
            <a:r>
              <a:rPr lang="uz-Cyrl-UZ" sz="2400" b="1" i="1" dirty="0"/>
              <a:t>Psixologiya fanining asosiy vazifasi </a:t>
            </a:r>
            <a:r>
              <a:rPr lang="uz-Cyrl-UZ" sz="2400" dirty="0"/>
              <a:t> - psixik hodisalarni o`rganish va ilmiy asoslashdir. Axir barcha narsalar kabi psixik hodisalar ham ma’lum qonuniyatlarga bo`ysunadi. Psixologiya shu qonuniyatlarni ochishga, ularning tarkib topishi va </a:t>
            </a:r>
            <a:r>
              <a:rPr lang="uz-Cyrl-UZ" sz="2400" dirty="0" smtClean="0"/>
              <a:t>rivojlanishini </a:t>
            </a:r>
            <a:r>
              <a:rPr lang="uz-Cyrl-UZ" sz="2400" dirty="0"/>
              <a:t>ochishga qaratilgandir</a:t>
            </a:r>
            <a:r>
              <a:rPr lang="uz-Cyrl-UZ" sz="2400" dirty="0" smtClean="0"/>
              <a:t>.</a:t>
            </a:r>
            <a:endParaRPr lang="en-US" sz="2400" dirty="0" smtClean="0"/>
          </a:p>
          <a:p>
            <a:r>
              <a:rPr lang="uz-Cyrl-UZ" sz="2400" dirty="0"/>
              <a:t>Ilmiy psixologiyaning predmeti deyilganda avvalo psixik hayotning konkret faktlari nazarda tutiladi. </a:t>
            </a:r>
            <a:r>
              <a:rPr lang="uz-Cyrl-UZ" sz="2400" dirty="0" smtClean="0"/>
              <a:t>Psixologik </a:t>
            </a:r>
            <a:r>
              <a:rPr lang="uz-Cyrl-UZ" sz="2400" dirty="0"/>
              <a:t>faktlar bilan birgalikda psixologik qonunlar psixologiya fanining o`rganiladigan predmeti bo`lib yuzaga chiqadi, shuningdek psixik holatning mexanizmlarini aniqlashdan iboratdir. Ushbu muammolar fiziologiya, biofizika, bioximiya, kibernetika bilan birga ochib beriladi.</a:t>
            </a:r>
            <a:endParaRPr lang="ru-RU" sz="2400" dirty="0"/>
          </a:p>
        </p:txBody>
      </p:sp>
    </p:spTree>
    <p:extLst>
      <p:ext uri="{BB962C8B-B14F-4D97-AF65-F5344CB8AC3E}">
        <p14:creationId xmlns:p14="http://schemas.microsoft.com/office/powerpoint/2010/main" val="1097706005"/>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Psixologiya</a:t>
            </a:r>
            <a:r>
              <a:rPr lang="en-US" dirty="0" smtClean="0"/>
              <a:t> </a:t>
            </a:r>
            <a:r>
              <a:rPr lang="en-US" dirty="0" err="1" smtClean="0"/>
              <a:t>fanining</a:t>
            </a:r>
            <a:r>
              <a:rPr lang="en-US" dirty="0" smtClean="0"/>
              <a:t> </a:t>
            </a:r>
            <a:r>
              <a:rPr lang="en-US" dirty="0" err="1" smtClean="0"/>
              <a:t>rivojlanish</a:t>
            </a:r>
            <a:r>
              <a:rPr lang="en-US" dirty="0" smtClean="0"/>
              <a:t> </a:t>
            </a:r>
            <a:r>
              <a:rPr lang="en-US" dirty="0" err="1" smtClean="0"/>
              <a:t>tarixi</a:t>
            </a:r>
            <a:r>
              <a:rPr lang="en-US" dirty="0" smtClean="0"/>
              <a:t> </a:t>
            </a:r>
            <a:r>
              <a:rPr lang="en-US" dirty="0" err="1" smtClean="0"/>
              <a:t>bosqichlari</a:t>
            </a:r>
            <a:endParaRPr lang="ru-RU" dirty="0"/>
          </a:p>
        </p:txBody>
      </p:sp>
      <p:sp>
        <p:nvSpPr>
          <p:cNvPr id="3" name="Объект 2"/>
          <p:cNvSpPr>
            <a:spLocks noGrp="1"/>
          </p:cNvSpPr>
          <p:nvPr>
            <p:ph idx="1"/>
          </p:nvPr>
        </p:nvSpPr>
        <p:spPr/>
        <p:txBody>
          <a:bodyPr/>
          <a:lstStyle/>
          <a:p>
            <a:pPr marL="571500" indent="-571500">
              <a:buFont typeface="+mj-lt"/>
              <a:buAutoNum type="romanUcPeriod"/>
            </a:pPr>
            <a:r>
              <a:rPr lang="en-US" dirty="0" err="1" smtClean="0"/>
              <a:t>Bosqich</a:t>
            </a:r>
            <a:r>
              <a:rPr lang="en-US" dirty="0" smtClean="0"/>
              <a:t> </a:t>
            </a:r>
            <a:endParaRPr lang="ru-RU" dirty="0"/>
          </a:p>
        </p:txBody>
      </p:sp>
      <p:sp>
        <p:nvSpPr>
          <p:cNvPr id="4" name="Прямоугольник 3"/>
          <p:cNvSpPr/>
          <p:nvPr/>
        </p:nvSpPr>
        <p:spPr>
          <a:xfrm>
            <a:off x="3071783" y="1628800"/>
            <a:ext cx="5256584" cy="4680520"/>
          </a:xfrm>
          <a:prstGeom prst="rect">
            <a:avLst/>
          </a:prstGeom>
          <a:solidFill>
            <a:srgbClr val="FFFF00"/>
          </a:solidFill>
          <a:effectLst>
            <a:glow rad="101600">
              <a:schemeClr val="accent2">
                <a:satMod val="175000"/>
                <a:alpha val="40000"/>
              </a:schemeClr>
            </a:glo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err="1" smtClean="0"/>
              <a:t>Psixologiya</a:t>
            </a:r>
            <a:r>
              <a:rPr lang="en-US" sz="3600" dirty="0" smtClean="0"/>
              <a:t>  </a:t>
            </a:r>
            <a:r>
              <a:rPr lang="en-US" sz="3600" dirty="0" err="1"/>
              <a:t>ruh</a:t>
            </a:r>
            <a:r>
              <a:rPr lang="en-US" sz="3600" dirty="0"/>
              <a:t>  </a:t>
            </a:r>
            <a:r>
              <a:rPr lang="en-US" sz="3600" dirty="0" err="1"/>
              <a:t>haqidagi</a:t>
            </a:r>
            <a:r>
              <a:rPr lang="en-US" sz="3600" dirty="0"/>
              <a:t>  fan </a:t>
            </a:r>
            <a:r>
              <a:rPr lang="en-US" sz="3600" dirty="0" err="1" smtClean="0"/>
              <a:t>sifatida</a:t>
            </a:r>
            <a:endParaRPr lang="en-US" sz="3600" dirty="0" smtClean="0"/>
          </a:p>
          <a:p>
            <a:pPr algn="ctr"/>
            <a:endParaRPr lang="en-US" sz="3200" dirty="0" smtClean="0"/>
          </a:p>
          <a:p>
            <a:pPr algn="ctr"/>
            <a:r>
              <a:rPr lang="en-US" sz="3200" dirty="0" err="1" smtClean="0"/>
              <a:t>Psixologiyaga</a:t>
            </a:r>
            <a:r>
              <a:rPr lang="en-US" sz="3200" dirty="0" smtClean="0"/>
              <a:t>  </a:t>
            </a:r>
            <a:r>
              <a:rPr lang="en-US" sz="3200" dirty="0" err="1"/>
              <a:t>bunday</a:t>
            </a:r>
            <a:r>
              <a:rPr lang="en-US" sz="3200" dirty="0"/>
              <a:t>  </a:t>
            </a:r>
            <a:r>
              <a:rPr lang="en-US" sz="3200" dirty="0" err="1"/>
              <a:t>ta’rif</a:t>
            </a:r>
            <a:r>
              <a:rPr lang="en-US" sz="3200" dirty="0"/>
              <a:t> 2500 </a:t>
            </a:r>
            <a:r>
              <a:rPr lang="en-US" sz="3200" dirty="0" err="1"/>
              <a:t>yil</a:t>
            </a:r>
            <a:r>
              <a:rPr lang="en-US" sz="3200" dirty="0"/>
              <a:t>  </a:t>
            </a:r>
            <a:r>
              <a:rPr lang="en-US" sz="3200" dirty="0" err="1"/>
              <a:t>ilgari</a:t>
            </a:r>
            <a:r>
              <a:rPr lang="en-US" sz="3200" dirty="0"/>
              <a:t> </a:t>
            </a:r>
            <a:r>
              <a:rPr lang="en-US" sz="3200" dirty="0" err="1"/>
              <a:t>berilgan</a:t>
            </a:r>
            <a:r>
              <a:rPr lang="en-US" sz="3200" dirty="0"/>
              <a:t>  </a:t>
            </a:r>
            <a:r>
              <a:rPr lang="en-US" sz="3200" dirty="0" err="1"/>
              <a:t>ruh</a:t>
            </a:r>
            <a:r>
              <a:rPr lang="en-US" sz="3200" dirty="0"/>
              <a:t> deb  </a:t>
            </a:r>
            <a:r>
              <a:rPr lang="en-US" sz="3200" dirty="0" err="1"/>
              <a:t>inson</a:t>
            </a:r>
            <a:r>
              <a:rPr lang="en-US" sz="3200" dirty="0"/>
              <a:t>  </a:t>
            </a:r>
            <a:r>
              <a:rPr lang="en-US" sz="3200" dirty="0" err="1"/>
              <a:t>hayotidagi</a:t>
            </a:r>
            <a:r>
              <a:rPr lang="en-US" sz="3200" dirty="0"/>
              <a:t> </a:t>
            </a:r>
            <a:r>
              <a:rPr lang="en-US" sz="3200" dirty="0" err="1"/>
              <a:t>barcha</a:t>
            </a:r>
            <a:r>
              <a:rPr lang="en-US" sz="3200" dirty="0"/>
              <a:t>  </a:t>
            </a:r>
            <a:r>
              <a:rPr lang="en-US" sz="3200" dirty="0" err="1"/>
              <a:t>tushunib</a:t>
            </a:r>
            <a:r>
              <a:rPr lang="en-US" sz="3200" dirty="0"/>
              <a:t> </a:t>
            </a:r>
            <a:r>
              <a:rPr lang="en-US" sz="3200" dirty="0" err="1"/>
              <a:t>bo`lmaydigan</a:t>
            </a:r>
            <a:r>
              <a:rPr lang="en-US" sz="3200" dirty="0"/>
              <a:t> </a:t>
            </a:r>
            <a:r>
              <a:rPr lang="en-US" sz="3200" dirty="0" err="1"/>
              <a:t>narsalar</a:t>
            </a:r>
            <a:r>
              <a:rPr lang="en-US" sz="3200" dirty="0"/>
              <a:t>  </a:t>
            </a:r>
            <a:r>
              <a:rPr lang="en-US" sz="3200" dirty="0" err="1"/>
              <a:t>qabul</a:t>
            </a:r>
            <a:r>
              <a:rPr lang="en-US" sz="3200" dirty="0"/>
              <a:t>  </a:t>
            </a:r>
            <a:r>
              <a:rPr lang="en-US" sz="3200" dirty="0" err="1"/>
              <a:t>qilingan</a:t>
            </a:r>
            <a:r>
              <a:rPr lang="en-US" sz="3200" dirty="0"/>
              <a:t>.</a:t>
            </a:r>
            <a:r>
              <a:rPr lang="en-US" sz="3200" dirty="0" smtClean="0"/>
              <a:t> </a:t>
            </a:r>
            <a:endParaRPr lang="ru-RU" sz="3200" dirty="0"/>
          </a:p>
        </p:txBody>
      </p:sp>
    </p:spTree>
    <p:extLst>
      <p:ext uri="{BB962C8B-B14F-4D97-AF65-F5344CB8AC3E}">
        <p14:creationId xmlns:p14="http://schemas.microsoft.com/office/powerpoint/2010/main" val="70871054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lstStyle/>
          <a:p>
            <a:pPr marL="571500" indent="-571500">
              <a:buFont typeface="+mj-lt"/>
              <a:buAutoNum type="romanUcPeriod" startAt="2"/>
            </a:pPr>
            <a:r>
              <a:rPr lang="en-US" dirty="0" err="1" smtClean="0"/>
              <a:t>bosqich</a:t>
            </a:r>
            <a:endParaRPr lang="ru-RU" dirty="0"/>
          </a:p>
        </p:txBody>
      </p:sp>
      <p:sp>
        <p:nvSpPr>
          <p:cNvPr id="4" name="Прямоугольник 3"/>
          <p:cNvSpPr/>
          <p:nvPr/>
        </p:nvSpPr>
        <p:spPr>
          <a:xfrm>
            <a:off x="3060554" y="836712"/>
            <a:ext cx="5400600" cy="4968552"/>
          </a:xfrm>
          <a:prstGeom prst="rect">
            <a:avLst/>
          </a:prstGeom>
          <a:solidFill>
            <a:srgbClr val="FFFF00"/>
          </a:solidFill>
          <a:ln>
            <a:solidFill>
              <a:srgbClr val="002060"/>
            </a:solidFill>
          </a:ln>
          <a:scene3d>
            <a:camera prst="orthographicFront"/>
            <a:lightRig rig="threePt" dir="t"/>
          </a:scene3d>
          <a:sp3d>
            <a:bevelT w="165100" prst="coolSlant"/>
          </a:sp3d>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i="1" dirty="0" err="1"/>
              <a:t>Psixologiya</a:t>
            </a:r>
            <a:r>
              <a:rPr lang="en-US" sz="3200" i="1" dirty="0"/>
              <a:t> - </a:t>
            </a:r>
            <a:r>
              <a:rPr lang="en-US" sz="3200" i="1" dirty="0" err="1"/>
              <a:t>ong</a:t>
            </a:r>
            <a:r>
              <a:rPr lang="en-US" sz="3200" i="1" dirty="0"/>
              <a:t>  </a:t>
            </a:r>
            <a:r>
              <a:rPr lang="en-US" sz="3200" i="1" dirty="0" err="1"/>
              <a:t>haqidagi</a:t>
            </a:r>
            <a:r>
              <a:rPr lang="en-US" sz="3200" i="1" dirty="0"/>
              <a:t> fan  </a:t>
            </a:r>
            <a:r>
              <a:rPr lang="en-US" sz="3200" i="1" dirty="0" err="1"/>
              <a:t>sifatida</a:t>
            </a:r>
            <a:r>
              <a:rPr lang="en-US" sz="3200" i="1" dirty="0" smtClean="0"/>
              <a:t>.</a:t>
            </a:r>
          </a:p>
          <a:p>
            <a:pPr algn="ctr"/>
            <a:endParaRPr lang="en-US" sz="3200" i="1" dirty="0" smtClean="0"/>
          </a:p>
          <a:p>
            <a:pPr algn="ctr"/>
            <a:r>
              <a:rPr lang="en-US" sz="3200" i="1" dirty="0"/>
              <a:t>XVII </a:t>
            </a:r>
            <a:r>
              <a:rPr lang="en-US" sz="3200" i="1" dirty="0" err="1"/>
              <a:t>asrda</a:t>
            </a:r>
            <a:r>
              <a:rPr lang="en-US" sz="3200" i="1" dirty="0"/>
              <a:t>  </a:t>
            </a:r>
            <a:r>
              <a:rPr lang="en-US" sz="3200" i="1" dirty="0" err="1"/>
              <a:t>tabiiy</a:t>
            </a:r>
            <a:r>
              <a:rPr lang="en-US" sz="3200" i="1" dirty="0"/>
              <a:t>  </a:t>
            </a:r>
            <a:r>
              <a:rPr lang="en-US" sz="3200" i="1" dirty="0" err="1"/>
              <a:t>fanlar</a:t>
            </a:r>
            <a:r>
              <a:rPr lang="en-US" sz="3200" i="1" dirty="0"/>
              <a:t>  </a:t>
            </a:r>
            <a:r>
              <a:rPr lang="en-US" sz="3200" i="1" dirty="0" err="1"/>
              <a:t>paydo</a:t>
            </a:r>
            <a:r>
              <a:rPr lang="en-US" sz="3200" i="1" dirty="0"/>
              <a:t> </a:t>
            </a:r>
            <a:r>
              <a:rPr lang="en-US" sz="3200" i="1" dirty="0" err="1"/>
              <a:t>bo`lishi</a:t>
            </a:r>
            <a:r>
              <a:rPr lang="en-US" sz="3200" i="1" dirty="0"/>
              <a:t> </a:t>
            </a:r>
            <a:r>
              <a:rPr lang="en-US" sz="3200" i="1" dirty="0" err="1"/>
              <a:t>bilan</a:t>
            </a:r>
            <a:r>
              <a:rPr lang="en-US" sz="3200" i="1" dirty="0"/>
              <a:t>  </a:t>
            </a:r>
            <a:r>
              <a:rPr lang="en-US" sz="3200" i="1" dirty="0" err="1"/>
              <a:t>yuzaga</a:t>
            </a:r>
            <a:r>
              <a:rPr lang="en-US" sz="3200" i="1" dirty="0"/>
              <a:t>  </a:t>
            </a:r>
            <a:r>
              <a:rPr lang="en-US" sz="3200" i="1" dirty="0" err="1"/>
              <a:t>keldi</a:t>
            </a:r>
            <a:r>
              <a:rPr lang="en-US" sz="3200" i="1" dirty="0"/>
              <a:t>. </a:t>
            </a:r>
            <a:r>
              <a:rPr lang="en-US" sz="3200" i="1" dirty="0" err="1"/>
              <a:t>Fikrlash</a:t>
            </a:r>
            <a:r>
              <a:rPr lang="en-US" sz="3200" i="1" dirty="0"/>
              <a:t>,  </a:t>
            </a:r>
            <a:r>
              <a:rPr lang="en-US" sz="3200" i="1" dirty="0" err="1"/>
              <a:t>istash</a:t>
            </a:r>
            <a:r>
              <a:rPr lang="en-US" sz="3200" i="1" dirty="0"/>
              <a:t>- </a:t>
            </a:r>
            <a:r>
              <a:rPr lang="en-US" sz="3200" i="1" dirty="0" err="1"/>
              <a:t>ong</a:t>
            </a:r>
            <a:r>
              <a:rPr lang="en-US" sz="3200" i="1" dirty="0"/>
              <a:t>  deb </a:t>
            </a:r>
            <a:r>
              <a:rPr lang="en-US" sz="3200" i="1" dirty="0" err="1"/>
              <a:t>olindi</a:t>
            </a:r>
            <a:r>
              <a:rPr lang="en-US" sz="3200" i="1" dirty="0"/>
              <a:t>. </a:t>
            </a:r>
            <a:r>
              <a:rPr lang="en-US" sz="3200" i="1" dirty="0" err="1"/>
              <a:t>Asosiy</a:t>
            </a:r>
            <a:r>
              <a:rPr lang="en-US" sz="3200" i="1" dirty="0"/>
              <a:t>  </a:t>
            </a:r>
            <a:r>
              <a:rPr lang="en-US" sz="3200" i="1" dirty="0" err="1"/>
              <a:t>metod</a:t>
            </a:r>
            <a:r>
              <a:rPr lang="en-US" sz="3200" i="1" dirty="0"/>
              <a:t>  </a:t>
            </a:r>
            <a:r>
              <a:rPr lang="en-US" sz="3200" i="1" dirty="0" err="1"/>
              <a:t>sifatida</a:t>
            </a:r>
            <a:r>
              <a:rPr lang="en-US" sz="3200" i="1" dirty="0"/>
              <a:t> </a:t>
            </a:r>
            <a:r>
              <a:rPr lang="en-US" sz="3200" i="1" dirty="0" err="1"/>
              <a:t>insonni</a:t>
            </a:r>
            <a:r>
              <a:rPr lang="en-US" sz="3200" i="1" dirty="0"/>
              <a:t>  </a:t>
            </a:r>
            <a:r>
              <a:rPr lang="en-US" sz="3200" i="1" dirty="0" err="1"/>
              <a:t>o`zini</a:t>
            </a:r>
            <a:r>
              <a:rPr lang="en-US" sz="3200" i="1" dirty="0"/>
              <a:t> -  </a:t>
            </a:r>
            <a:r>
              <a:rPr lang="en-US" sz="3200" i="1" dirty="0" err="1"/>
              <a:t>o`zi</a:t>
            </a:r>
            <a:r>
              <a:rPr lang="en-US" sz="3200" i="1" dirty="0"/>
              <a:t>  </a:t>
            </a:r>
            <a:r>
              <a:rPr lang="en-US" sz="3200" i="1" dirty="0" err="1"/>
              <a:t>kuzatishi</a:t>
            </a:r>
            <a:r>
              <a:rPr lang="en-US" sz="3200" i="1" dirty="0"/>
              <a:t>  </a:t>
            </a:r>
            <a:r>
              <a:rPr lang="en-US" sz="3200" i="1" dirty="0" err="1"/>
              <a:t>olindi</a:t>
            </a:r>
            <a:r>
              <a:rPr lang="en-US" sz="3200" i="1" dirty="0"/>
              <a:t>.</a:t>
            </a:r>
            <a:endParaRPr lang="ru-RU" sz="3200" i="1" dirty="0"/>
          </a:p>
        </p:txBody>
      </p:sp>
    </p:spTree>
    <p:extLst>
      <p:ext uri="{BB962C8B-B14F-4D97-AF65-F5344CB8AC3E}">
        <p14:creationId xmlns:p14="http://schemas.microsoft.com/office/powerpoint/2010/main" val="266235527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ppt_w</p:attrName>
                                        </p:attrNameLst>
                                      </p:cBhvr>
                                      <p:tavLst>
                                        <p:tav tm="0" fmla="#ppt_w*sin(2.5*pi*$)">
                                          <p:val>
                                            <p:fltVal val="0"/>
                                          </p:val>
                                        </p:tav>
                                        <p:tav tm="100000">
                                          <p:val>
                                            <p:fltVal val="1"/>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lstStyle/>
          <a:p>
            <a:pPr marL="571500" indent="-571500">
              <a:buFont typeface="+mj-lt"/>
              <a:buAutoNum type="romanUcPeriod" startAt="3"/>
            </a:pPr>
            <a:r>
              <a:rPr lang="en-US" dirty="0" err="1" smtClean="0"/>
              <a:t>Bosqich</a:t>
            </a:r>
            <a:r>
              <a:rPr lang="en-US" dirty="0" smtClean="0"/>
              <a:t> </a:t>
            </a:r>
            <a:endParaRPr lang="ru-RU" dirty="0"/>
          </a:p>
        </p:txBody>
      </p:sp>
      <p:sp>
        <p:nvSpPr>
          <p:cNvPr id="4" name="Прямоугольник 3"/>
          <p:cNvSpPr/>
          <p:nvPr/>
        </p:nvSpPr>
        <p:spPr>
          <a:xfrm>
            <a:off x="3131840" y="548680"/>
            <a:ext cx="5544616" cy="5688632"/>
          </a:xfrm>
          <a:prstGeom prst="rect">
            <a:avLst/>
          </a:prstGeom>
          <a:solidFill>
            <a:srgbClr val="00B0F0"/>
          </a:solidFill>
          <a:ln>
            <a:solidFill>
              <a:srgbClr val="FF0000"/>
            </a:solidFill>
          </a:ln>
          <a:scene3d>
            <a:camera prst="orthographicFront"/>
            <a:lightRig rig="threePt" dir="t"/>
          </a:scene3d>
          <a:sp3d>
            <a:bevelT w="165100" prst="coolSlant"/>
          </a:sp3d>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err="1"/>
              <a:t>Psixologiya</a:t>
            </a:r>
            <a:r>
              <a:rPr lang="en-US" sz="3200" dirty="0"/>
              <a:t>- </a:t>
            </a:r>
            <a:r>
              <a:rPr lang="en-US" sz="3200" dirty="0" err="1"/>
              <a:t>inson</a:t>
            </a:r>
            <a:r>
              <a:rPr lang="en-US" sz="3200" dirty="0"/>
              <a:t> </a:t>
            </a:r>
            <a:r>
              <a:rPr lang="en-US" sz="3200" dirty="0" err="1"/>
              <a:t>xulq</a:t>
            </a:r>
            <a:r>
              <a:rPr lang="en-US" sz="3200" dirty="0"/>
              <a:t> </a:t>
            </a:r>
            <a:r>
              <a:rPr lang="en-US" sz="3200" dirty="0" err="1"/>
              <a:t>atvorini</a:t>
            </a:r>
            <a:r>
              <a:rPr lang="en-US" sz="3200" dirty="0"/>
              <a:t>  </a:t>
            </a:r>
            <a:r>
              <a:rPr lang="en-US" sz="3200" dirty="0" err="1"/>
              <a:t>o`rganuvchi</a:t>
            </a:r>
            <a:r>
              <a:rPr lang="en-US" sz="3200" dirty="0"/>
              <a:t> fan </a:t>
            </a:r>
            <a:r>
              <a:rPr lang="en-US" sz="3200" dirty="0" err="1" smtClean="0"/>
              <a:t>sifatida</a:t>
            </a:r>
            <a:endParaRPr lang="en-US" sz="3200" dirty="0" smtClean="0"/>
          </a:p>
          <a:p>
            <a:pPr algn="ctr"/>
            <a:endParaRPr lang="en-US" sz="3200" dirty="0" smtClean="0"/>
          </a:p>
          <a:p>
            <a:pPr algn="ctr"/>
            <a:r>
              <a:rPr lang="ru-RU" sz="3200" dirty="0"/>
              <a:t>XX </a:t>
            </a:r>
            <a:r>
              <a:rPr lang="ru-RU" sz="3200" dirty="0" err="1"/>
              <a:t>asrda</a:t>
            </a:r>
            <a:r>
              <a:rPr lang="ru-RU" sz="3200" dirty="0"/>
              <a:t>  </a:t>
            </a:r>
            <a:r>
              <a:rPr lang="ru-RU" sz="3200" dirty="0" err="1"/>
              <a:t>paydo</a:t>
            </a:r>
            <a:r>
              <a:rPr lang="ru-RU" sz="3200" dirty="0"/>
              <a:t> </a:t>
            </a:r>
            <a:r>
              <a:rPr lang="ru-RU" sz="3200" dirty="0" err="1"/>
              <a:t>bo`lgan</a:t>
            </a:r>
            <a:r>
              <a:rPr lang="ru-RU" sz="3200" dirty="0"/>
              <a:t>. </a:t>
            </a:r>
            <a:r>
              <a:rPr lang="ru-RU" sz="3200" dirty="0" err="1"/>
              <a:t>Psixologiyaning</a:t>
            </a:r>
            <a:r>
              <a:rPr lang="ru-RU" sz="3200" dirty="0"/>
              <a:t>  </a:t>
            </a:r>
            <a:r>
              <a:rPr lang="ru-RU" sz="3200" dirty="0" err="1"/>
              <a:t>maqsadi</a:t>
            </a:r>
            <a:r>
              <a:rPr lang="ru-RU" sz="3200" dirty="0"/>
              <a:t>- </a:t>
            </a:r>
            <a:r>
              <a:rPr lang="ru-RU" sz="3200" dirty="0" err="1"/>
              <a:t>insonning</a:t>
            </a:r>
            <a:r>
              <a:rPr lang="ru-RU" sz="3200" dirty="0"/>
              <a:t>  </a:t>
            </a:r>
            <a:r>
              <a:rPr lang="ru-RU" sz="3200" dirty="0" err="1"/>
              <a:t>konkret</a:t>
            </a:r>
            <a:r>
              <a:rPr lang="ru-RU" sz="3200" dirty="0"/>
              <a:t> </a:t>
            </a:r>
            <a:r>
              <a:rPr lang="ru-RU" sz="3200" dirty="0" err="1"/>
              <a:t>xulq</a:t>
            </a:r>
            <a:r>
              <a:rPr lang="ru-RU" sz="3200" dirty="0"/>
              <a:t> </a:t>
            </a:r>
            <a:r>
              <a:rPr lang="ru-RU" sz="3200" dirty="0" err="1"/>
              <a:t>atvorini</a:t>
            </a:r>
            <a:r>
              <a:rPr lang="ru-RU" sz="3200" dirty="0"/>
              <a:t>, </a:t>
            </a:r>
            <a:r>
              <a:rPr lang="ru-RU" sz="3200" dirty="0" err="1"/>
              <a:t>inson</a:t>
            </a:r>
            <a:r>
              <a:rPr lang="ru-RU" sz="3200" dirty="0"/>
              <a:t> </a:t>
            </a:r>
            <a:r>
              <a:rPr lang="ru-RU" sz="3200" dirty="0" err="1"/>
              <a:t>munosabatlari</a:t>
            </a:r>
            <a:r>
              <a:rPr lang="ru-RU" sz="3200" dirty="0"/>
              <a:t>  </a:t>
            </a:r>
            <a:r>
              <a:rPr lang="ru-RU" sz="3200" dirty="0" err="1"/>
              <a:t>va</a:t>
            </a:r>
            <a:r>
              <a:rPr lang="ru-RU" sz="3200" dirty="0"/>
              <a:t> </a:t>
            </a:r>
            <a:r>
              <a:rPr lang="ru-RU" sz="3200" dirty="0" err="1"/>
              <a:t>reaktsiyalarini</a:t>
            </a:r>
            <a:r>
              <a:rPr lang="ru-RU" sz="3200" dirty="0"/>
              <a:t>  </a:t>
            </a:r>
            <a:r>
              <a:rPr lang="ru-RU" sz="3200" dirty="0" err="1"/>
              <a:t>kuzatish</a:t>
            </a:r>
            <a:r>
              <a:rPr lang="ru-RU" sz="3200" dirty="0"/>
              <a:t>  </a:t>
            </a:r>
            <a:r>
              <a:rPr lang="ru-RU" sz="3200" dirty="0" err="1"/>
              <a:t>olindi</a:t>
            </a:r>
            <a:r>
              <a:rPr lang="ru-RU" sz="3200" dirty="0"/>
              <a:t>. </a:t>
            </a:r>
            <a:r>
              <a:rPr lang="en-US" sz="3200" dirty="0" err="1"/>
              <a:t>Xulq</a:t>
            </a:r>
            <a:r>
              <a:rPr lang="en-US" sz="3200" dirty="0"/>
              <a:t>  </a:t>
            </a:r>
            <a:r>
              <a:rPr lang="en-US" sz="3200" dirty="0" err="1"/>
              <a:t>atvorga</a:t>
            </a:r>
            <a:r>
              <a:rPr lang="en-US" sz="3200" dirty="0"/>
              <a:t>  </a:t>
            </a:r>
            <a:r>
              <a:rPr lang="en-US" sz="3200" dirty="0" err="1"/>
              <a:t>sabab</a:t>
            </a:r>
            <a:r>
              <a:rPr lang="en-US" sz="3200" dirty="0"/>
              <a:t> </a:t>
            </a:r>
            <a:r>
              <a:rPr lang="en-US" sz="3200" dirty="0" err="1"/>
              <a:t>bo`luvchi</a:t>
            </a:r>
            <a:r>
              <a:rPr lang="en-US" sz="3200" dirty="0"/>
              <a:t>  </a:t>
            </a:r>
            <a:r>
              <a:rPr lang="en-US" sz="3200" dirty="0" err="1"/>
              <a:t>motivlar</a:t>
            </a:r>
            <a:r>
              <a:rPr lang="en-US" sz="3200" dirty="0"/>
              <a:t>  </a:t>
            </a:r>
            <a:r>
              <a:rPr lang="en-US" sz="3200" dirty="0" err="1"/>
              <a:t>hisobga</a:t>
            </a:r>
            <a:r>
              <a:rPr lang="en-US" sz="3200" dirty="0"/>
              <a:t> </a:t>
            </a:r>
            <a:r>
              <a:rPr lang="en-US" sz="3200" dirty="0" err="1"/>
              <a:t>olinmadi</a:t>
            </a:r>
            <a:r>
              <a:rPr lang="en-US" sz="3200" dirty="0"/>
              <a:t>.</a:t>
            </a:r>
            <a:endParaRPr lang="ru-RU" sz="3200" dirty="0"/>
          </a:p>
        </p:txBody>
      </p:sp>
    </p:spTree>
    <p:extLst>
      <p:ext uri="{BB962C8B-B14F-4D97-AF65-F5344CB8AC3E}">
        <p14:creationId xmlns:p14="http://schemas.microsoft.com/office/powerpoint/2010/main" val="504547172"/>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lstStyle/>
          <a:p>
            <a:pPr marL="571500" indent="-571500">
              <a:buFont typeface="+mj-lt"/>
              <a:buAutoNum type="romanUcPeriod" startAt="4"/>
            </a:pPr>
            <a:r>
              <a:rPr lang="en-US" dirty="0" err="1" smtClean="0"/>
              <a:t>bosqich</a:t>
            </a:r>
            <a:endParaRPr lang="ru-RU" dirty="0"/>
          </a:p>
        </p:txBody>
      </p:sp>
      <p:sp>
        <p:nvSpPr>
          <p:cNvPr id="4" name="Прямоугольник 3"/>
          <p:cNvSpPr/>
          <p:nvPr/>
        </p:nvSpPr>
        <p:spPr>
          <a:xfrm>
            <a:off x="2843808" y="620688"/>
            <a:ext cx="5616624" cy="5112568"/>
          </a:xfrm>
          <a:prstGeom prst="rect">
            <a:avLst/>
          </a:prstGeom>
          <a:solidFill>
            <a:srgbClr val="FFFF00"/>
          </a:solidFill>
          <a:ln>
            <a:solidFill>
              <a:schemeClr val="accent5"/>
            </a:solidFill>
          </a:ln>
          <a:scene3d>
            <a:camera prst="orthographicFront"/>
            <a:lightRig rig="threePt" dir="t"/>
          </a:scene3d>
          <a:sp3d>
            <a:bevelT prst="relaxedInset"/>
          </a:sp3d>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err="1"/>
              <a:t>Psixologiya</a:t>
            </a:r>
            <a:r>
              <a:rPr lang="en-US" sz="3600" dirty="0"/>
              <a:t> </a:t>
            </a:r>
            <a:r>
              <a:rPr lang="en-US" sz="3600" dirty="0" err="1"/>
              <a:t>psixikaning</a:t>
            </a:r>
            <a:r>
              <a:rPr lang="en-US" sz="3600" dirty="0"/>
              <a:t> </a:t>
            </a:r>
            <a:r>
              <a:rPr lang="en-US" sz="3600" dirty="0" err="1"/>
              <a:t>mexanizmlari</a:t>
            </a:r>
            <a:r>
              <a:rPr lang="en-US" sz="3600" dirty="0"/>
              <a:t>, </a:t>
            </a:r>
            <a:r>
              <a:rPr lang="en-US" sz="3600" dirty="0" err="1"/>
              <a:t>faktlari</a:t>
            </a:r>
            <a:r>
              <a:rPr lang="en-US" sz="3600" dirty="0"/>
              <a:t> </a:t>
            </a:r>
            <a:r>
              <a:rPr lang="en-US" sz="3600" dirty="0" err="1"/>
              <a:t>va</a:t>
            </a:r>
            <a:r>
              <a:rPr lang="en-US" sz="3600" dirty="0"/>
              <a:t> </a:t>
            </a:r>
            <a:r>
              <a:rPr lang="en-US" sz="3600" dirty="0" err="1"/>
              <a:t>qonuniyatlari</a:t>
            </a:r>
            <a:r>
              <a:rPr lang="en-US" sz="3600" dirty="0"/>
              <a:t>  </a:t>
            </a:r>
            <a:r>
              <a:rPr lang="en-US" sz="3600" dirty="0" err="1"/>
              <a:t>haqidagi</a:t>
            </a:r>
            <a:r>
              <a:rPr lang="en-US" sz="3600" dirty="0"/>
              <a:t>  fan </a:t>
            </a:r>
            <a:r>
              <a:rPr lang="en-US" sz="3600" dirty="0" err="1"/>
              <a:t>sifatida</a:t>
            </a:r>
            <a:r>
              <a:rPr lang="en-US" sz="3600" dirty="0"/>
              <a:t> </a:t>
            </a:r>
            <a:endParaRPr lang="en-US" sz="3600" dirty="0" smtClean="0"/>
          </a:p>
          <a:p>
            <a:pPr algn="ctr"/>
            <a:endParaRPr lang="en-US" sz="3600" dirty="0" smtClean="0"/>
          </a:p>
          <a:p>
            <a:pPr algn="ctr"/>
            <a:r>
              <a:rPr lang="en-US" sz="3600" dirty="0" err="1"/>
              <a:t>Ilmiy</a:t>
            </a:r>
            <a:r>
              <a:rPr lang="en-US" sz="3600" dirty="0"/>
              <a:t> </a:t>
            </a:r>
            <a:r>
              <a:rPr lang="en-US" sz="3600" dirty="0" err="1"/>
              <a:t>psixologiyaning</a:t>
            </a:r>
            <a:r>
              <a:rPr lang="en-US" sz="3600" dirty="0"/>
              <a:t> </a:t>
            </a:r>
            <a:r>
              <a:rPr lang="en-US" sz="3600" dirty="0" err="1"/>
              <a:t>zamonaviy</a:t>
            </a:r>
            <a:r>
              <a:rPr lang="en-US" sz="3600" dirty="0"/>
              <a:t>   </a:t>
            </a:r>
            <a:r>
              <a:rPr lang="en-US" sz="3600" dirty="0" err="1"/>
              <a:t>bosqichi</a:t>
            </a:r>
            <a:endParaRPr lang="ru-RU" sz="3600" dirty="0"/>
          </a:p>
        </p:txBody>
      </p:sp>
    </p:spTree>
    <p:extLst>
      <p:ext uri="{BB962C8B-B14F-4D97-AF65-F5344CB8AC3E}">
        <p14:creationId xmlns:p14="http://schemas.microsoft.com/office/powerpoint/2010/main" val="152756139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39552" y="476672"/>
            <a:ext cx="7848872" cy="5976664"/>
          </a:xfrm>
          <a:prstGeom prst="rect">
            <a:avLst/>
          </a:prstGeom>
          <a:solidFill>
            <a:srgbClr val="FFFF00"/>
          </a:solidFill>
          <a:ln>
            <a:solidFill>
              <a:schemeClr val="accent2">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3600" b="1" i="1" dirty="0">
                <a:ln w="10541" cmpd="sng">
                  <a:solidFill>
                    <a:schemeClr val="accent1">
                      <a:shade val="88000"/>
                      <a:satMod val="110000"/>
                    </a:schemeClr>
                  </a:solidFill>
                  <a:prstDash val="solid"/>
                </a:ln>
                <a:solidFill>
                  <a:schemeClr val="tx2">
                    <a:lumMod val="75000"/>
                  </a:schemeClr>
                </a:solidFill>
              </a:rPr>
              <a:t>Psiхоlоgiya ham alохida fan bo`lib, </a:t>
            </a:r>
            <a:r>
              <a:rPr lang="uz-Cyrl-UZ" sz="3600" b="1" i="1" dirty="0" smtClean="0">
                <a:ln w="10541" cmpd="sng">
                  <a:solidFill>
                    <a:schemeClr val="accent1">
                      <a:shade val="88000"/>
                      <a:satMod val="110000"/>
                    </a:schemeClr>
                  </a:solidFill>
                  <a:prstDash val="solid"/>
                </a:ln>
                <a:solidFill>
                  <a:schemeClr val="tx2">
                    <a:lumMod val="75000"/>
                  </a:schemeClr>
                </a:solidFill>
              </a:rPr>
              <a:t>vо</a:t>
            </a:r>
            <a:r>
              <a:rPr lang="en-US" sz="3600" b="1" i="1" dirty="0" smtClean="0">
                <a:ln w="10541" cmpd="sng">
                  <a:solidFill>
                    <a:schemeClr val="accent1">
                      <a:shade val="88000"/>
                      <a:satMod val="110000"/>
                    </a:schemeClr>
                  </a:solidFill>
                  <a:prstDash val="solid"/>
                </a:ln>
                <a:solidFill>
                  <a:schemeClr val="tx2">
                    <a:lumMod val="75000"/>
                  </a:schemeClr>
                </a:solidFill>
              </a:rPr>
              <a:t>q</a:t>
            </a:r>
            <a:r>
              <a:rPr lang="uz-Cyrl-UZ" sz="3600" b="1" i="1" dirty="0" smtClean="0">
                <a:ln w="10541" cmpd="sng">
                  <a:solidFill>
                    <a:schemeClr val="accent1">
                      <a:shade val="88000"/>
                      <a:satMod val="110000"/>
                    </a:schemeClr>
                  </a:solidFill>
                  <a:prstDash val="solid"/>
                </a:ln>
                <a:solidFill>
                  <a:schemeClr val="tx2">
                    <a:lumMod val="75000"/>
                  </a:schemeClr>
                </a:solidFill>
              </a:rPr>
              <a:t>е</a:t>
            </a:r>
            <a:r>
              <a:rPr lang="en-US" sz="3600" b="1" i="1" dirty="0" smtClean="0">
                <a:ln w="10541" cmpd="sng">
                  <a:solidFill>
                    <a:schemeClr val="accent1">
                      <a:shade val="88000"/>
                      <a:satMod val="110000"/>
                    </a:schemeClr>
                  </a:solidFill>
                  <a:prstDash val="solid"/>
                </a:ln>
                <a:solidFill>
                  <a:schemeClr val="tx2">
                    <a:lumMod val="75000"/>
                  </a:schemeClr>
                </a:solidFill>
              </a:rPr>
              <a:t>a</a:t>
            </a:r>
            <a:r>
              <a:rPr lang="uz-Cyrl-UZ" sz="3600" b="1" i="1" dirty="0" smtClean="0">
                <a:ln w="10541" cmpd="sng">
                  <a:solidFill>
                    <a:schemeClr val="accent1">
                      <a:shade val="88000"/>
                      <a:satMod val="110000"/>
                    </a:schemeClr>
                  </a:solidFill>
                  <a:prstDash val="solid"/>
                </a:ln>
                <a:solidFill>
                  <a:schemeClr val="tx2">
                    <a:lumMod val="75000"/>
                  </a:schemeClr>
                </a:solidFill>
              </a:rPr>
              <a:t>likning </a:t>
            </a:r>
            <a:r>
              <a:rPr lang="uz-Cyrl-UZ" sz="3600" b="1" i="1" dirty="0">
                <a:ln w="10541" cmpd="sng">
                  <a:solidFill>
                    <a:schemeClr val="accent1">
                      <a:shade val="88000"/>
                      <a:satMod val="110000"/>
                    </a:schemeClr>
                  </a:solidFill>
                  <a:prstDash val="solid"/>
                </a:ln>
                <a:solidFill>
                  <a:schemeClr val="tx2">
                    <a:lumMod val="75000"/>
                  </a:schemeClr>
                </a:solidFill>
              </a:rPr>
              <a:t>alохida sохasi bo`lgan psiхik (ruхiy) хayotni o`rganadi. “Psiхоlоgiya” so`zining  o`zi yunоncha  </a:t>
            </a:r>
            <a:r>
              <a:rPr lang="en-US" sz="3600" b="1" i="1" dirty="0" smtClean="0">
                <a:ln w="10541" cmpd="sng">
                  <a:solidFill>
                    <a:schemeClr val="accent1">
                      <a:shade val="88000"/>
                      <a:satMod val="110000"/>
                    </a:schemeClr>
                  </a:solidFill>
                  <a:prstDash val="solid"/>
                </a:ln>
                <a:solidFill>
                  <a:schemeClr val="tx2">
                    <a:lumMod val="75000"/>
                  </a:schemeClr>
                </a:solidFill>
              </a:rPr>
              <a:t> </a:t>
            </a:r>
            <a:r>
              <a:rPr lang="uz-Cyrl-UZ" sz="3600" b="1" i="1" dirty="0" smtClean="0">
                <a:ln w="10541" cmpd="sng">
                  <a:solidFill>
                    <a:schemeClr val="accent1">
                      <a:shade val="88000"/>
                      <a:satMod val="110000"/>
                    </a:schemeClr>
                  </a:solidFill>
                  <a:prstDash val="solid"/>
                </a:ln>
                <a:solidFill>
                  <a:schemeClr val="tx2">
                    <a:lumMod val="75000"/>
                  </a:schemeClr>
                </a:solidFill>
              </a:rPr>
              <a:t>p </a:t>
            </a:r>
            <a:r>
              <a:rPr lang="uz-Cyrl-UZ" sz="3600" b="1" i="1" dirty="0">
                <a:ln w="10541" cmpd="sng">
                  <a:solidFill>
                    <a:schemeClr val="accent1">
                      <a:shade val="88000"/>
                      <a:satMod val="110000"/>
                    </a:schemeClr>
                  </a:solidFill>
                  <a:prstDash val="solid"/>
                </a:ln>
                <a:solidFill>
                  <a:schemeClr val="tx2">
                    <a:lumMod val="75000"/>
                  </a:schemeClr>
                </a:solidFill>
              </a:rPr>
              <a:t>s yu х е  (ruх, jоn) va lоgоs  (so`z, ilm) dеgan ikki so`zdan оlingan bo`lib, ma’nоsi ruх xaqidagi ilm dеmakdir.</a:t>
            </a:r>
            <a:endParaRPr lang="ru-RU" sz="3600" b="1" i="1" dirty="0">
              <a:ln w="10541" cmpd="sng">
                <a:solidFill>
                  <a:schemeClr val="accent1">
                    <a:shade val="88000"/>
                    <a:satMod val="110000"/>
                  </a:schemeClr>
                </a:solidFill>
                <a:prstDash val="solid"/>
              </a:ln>
              <a:solidFill>
                <a:schemeClr val="tx2">
                  <a:lumMod val="75000"/>
                </a:schemeClr>
              </a:solidFill>
            </a:endParaRPr>
          </a:p>
        </p:txBody>
      </p:sp>
    </p:spTree>
    <p:extLst>
      <p:ext uri="{BB962C8B-B14F-4D97-AF65-F5344CB8AC3E}">
        <p14:creationId xmlns:p14="http://schemas.microsoft.com/office/powerpoint/2010/main" val="2503264203"/>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6192688"/>
          </a:xfrm>
        </p:spPr>
        <p:txBody>
          <a:bodyPr>
            <a:noAutofit/>
          </a:bodyPr>
          <a:lstStyle/>
          <a:p>
            <a:r>
              <a:rPr lang="uz-Cyrl-UZ" sz="2400" b="1" dirty="0"/>
              <a:t>Miya va psiхika. </a:t>
            </a:r>
            <a:endParaRPr lang="ru-RU" sz="2400" dirty="0"/>
          </a:p>
          <a:p>
            <a:r>
              <a:rPr lang="uz-Latn-UZ" sz="2400" dirty="0"/>
              <a:t>Psiхоlоgiya fanida psiхik jarayonlar shaхsning psiхоlоgik хususiyatlari asоsida yotgan fiziоlоgik asоslarini ishlab chiqishda Rоssiyaning mashhur psiхоlоglari M.M.Sеchеnоv, I.P.Pavlоv, V.M.Bехtеrеv va P.K.Anохin kabilarning хizmatlari kattadir. Bular оliy nеrv faоliyatining asоsiy qоnuniyatlariga dоir ta’limоtni kashf etdilar. Bu ta’limоtga muvоfiq оdam miyasiga uzluksiz ravishda tashqi muhitdagi narsa va hоdisalar ta’sir etib turadi. Natijada оliy nеrv faоliyatining asоsiy jarayonlari bo`lmish qo`zg`alish va tоrmоzlanish vujudga kеladi. Buning ma’nоsi shuki, qo`zg`alish miyadagi nеrv markazlarini ishga sоladi, ularni faоl harakatga kеltiradi. Ma’lum fursat o`tgandan kеyin bu jarayon tоrmоzlanish bilan almashinadi, ya’ni miyadagi nеrv markazlarining faоliyati sеkinlashadi, ma’lum muddat ishlamaydi va buning natijasida sarflangan enеrgiya qaytadan tiklanadi. </a:t>
            </a:r>
            <a:endParaRPr lang="ru-RU" sz="2400" dirty="0"/>
          </a:p>
        </p:txBody>
      </p:sp>
    </p:spTree>
    <p:extLst>
      <p:ext uri="{BB962C8B-B14F-4D97-AF65-F5344CB8AC3E}">
        <p14:creationId xmlns:p14="http://schemas.microsoft.com/office/powerpoint/2010/main" val="376415188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09278"/>
            <a:ext cx="8229600" cy="6741368"/>
          </a:xfrm>
        </p:spPr>
        <p:txBody>
          <a:bodyPr>
            <a:noAutofit/>
          </a:bodyPr>
          <a:lstStyle/>
          <a:p>
            <a:r>
              <a:rPr lang="uz-Latn-UZ" sz="2300" dirty="0">
                <a:solidFill>
                  <a:srgbClr val="002060"/>
                </a:solidFill>
              </a:rPr>
              <a:t>Оdam psiхik hayotining asоsi bоsh miya bo`lib, bоsh miya nеrv sistеmalarining birlashgan jоyi - markazidir. Nеrv sistеmasi оrganizm bilan tashqi muhit o`rtasidagi o`zarо ta’sirni va to`qimalar faоliyatini tartibga sоlib turadi. </a:t>
            </a:r>
            <a:endParaRPr lang="ru-RU" sz="2300" dirty="0">
              <a:solidFill>
                <a:srgbClr val="002060"/>
              </a:solidFill>
            </a:endParaRPr>
          </a:p>
          <a:p>
            <a:r>
              <a:rPr lang="uz-Latn-UZ" sz="2300" dirty="0">
                <a:solidFill>
                  <a:srgbClr val="002060"/>
                </a:solidFill>
              </a:rPr>
              <a:t>Nеrv sistеmasi hujayralardan ibоrat. Bu hujayralar o`zlarining uzun va kalta hajmdagi o`simtalari оrqali оrganizmning barcha qismlariga tarqaladi. Nеrv sistеmasidagi hujayralar va uni qоplоvchi оq pardalar hamma o`simtalari bilan birga nеyrоnlar dеyiladi.</a:t>
            </a:r>
            <a:endParaRPr lang="ru-RU" sz="2300" dirty="0">
              <a:solidFill>
                <a:srgbClr val="002060"/>
              </a:solidFill>
            </a:endParaRPr>
          </a:p>
          <a:p>
            <a:r>
              <a:rPr lang="uz-Latn-UZ" sz="2300" dirty="0">
                <a:solidFill>
                  <a:srgbClr val="002060"/>
                </a:solidFill>
              </a:rPr>
              <a:t>Nеyrоn anatоmik tuzilishi va fiziоlоgik хususiyatlariga ko`ra nеrv sistеmasining tuzilish birligi hisоblanadi.</a:t>
            </a:r>
            <a:endParaRPr lang="ru-RU" sz="2300" dirty="0">
              <a:solidFill>
                <a:srgbClr val="002060"/>
              </a:solidFill>
            </a:endParaRPr>
          </a:p>
          <a:p>
            <a:r>
              <a:rPr lang="uz-Latn-UZ" sz="2300" dirty="0">
                <a:solidFill>
                  <a:srgbClr val="002060"/>
                </a:solidFill>
              </a:rPr>
              <a:t>Nеrv hujayrasining bеvоsita nеrv uchlarigacha bоrib еtadigan o`simtasi nеyrit dеb ataladi. Nеrv tоlalari sistеmasining elеmеntlaridir.</a:t>
            </a:r>
            <a:endParaRPr lang="ru-RU" sz="2300" dirty="0">
              <a:solidFill>
                <a:srgbClr val="002060"/>
              </a:solidFill>
            </a:endParaRPr>
          </a:p>
          <a:p>
            <a:r>
              <a:rPr lang="uz-Latn-UZ" sz="2300" dirty="0">
                <a:solidFill>
                  <a:srgbClr val="002060"/>
                </a:solidFill>
              </a:rPr>
              <a:t>Nеrv sistеmasini tashkil etuvchi nеyrоnlar o`rtasida anatоmik jihatdan bеvоsita bоg`lanish yo`q. Ular o`rtasidagi qo`shilish bitta nеyrоnning nеyriti охirgi tarmоqlarining bоshqa nеyrоnlarning hujayrasiga nоzik tеgib turishidan ibоratdir</a:t>
            </a:r>
            <a:r>
              <a:rPr lang="uz-Latn-UZ" sz="2300" dirty="0" smtClean="0">
                <a:solidFill>
                  <a:srgbClr val="002060"/>
                </a:solidFill>
              </a:rPr>
              <a:t>.</a:t>
            </a:r>
            <a:endParaRPr lang="ru-RU" sz="2300" dirty="0">
              <a:solidFill>
                <a:srgbClr val="002060"/>
              </a:solidFill>
            </a:endParaRPr>
          </a:p>
        </p:txBody>
      </p:sp>
    </p:spTree>
    <p:extLst>
      <p:ext uri="{BB962C8B-B14F-4D97-AF65-F5344CB8AC3E}">
        <p14:creationId xmlns:p14="http://schemas.microsoft.com/office/powerpoint/2010/main" val="278285534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85000" lnSpcReduction="20000"/>
          </a:bodyPr>
          <a:lstStyle/>
          <a:p>
            <a:r>
              <a:rPr lang="uz-Latn-UZ" dirty="0"/>
              <a:t>Оdam psiхik hayotining asоsi bоsh miya bo`lib, bоsh miya nеrv sistеmalarining birlashgan jоyi - markazidir. Nеrv sistеmasi оrganizm bilan tashqi muhit o`rtasidagi o`zarо ta’sirni va to`qimalar faоliyatini tartibga sоlib turadi. </a:t>
            </a:r>
            <a:endParaRPr lang="ru-RU" dirty="0"/>
          </a:p>
          <a:p>
            <a:r>
              <a:rPr lang="uz-Latn-UZ" dirty="0"/>
              <a:t>Nеrv sistеmasi hujayralardan ibоrat. Bu hujayralar o`zlarining uzun va kalta hajmdagi o`simtalari оrqali оrganizmning barcha qismlariga tarqaladi. Nеrv sistеmasidagi hujayralar va uni qоplоvchi оq pardalar hamma o`simtalari bilan birga nеyrоnlar dеyiladi.</a:t>
            </a:r>
            <a:endParaRPr lang="ru-RU" dirty="0"/>
          </a:p>
          <a:p>
            <a:r>
              <a:rPr lang="uz-Latn-UZ" dirty="0"/>
              <a:t>Nеyrоn anatоmik tuzilishi va fiziоlоgik хususiyatlariga ko`ra nеrv sistеmasining tuzilish birligi hisоblanadi.</a:t>
            </a:r>
            <a:endParaRPr lang="ru-RU" dirty="0"/>
          </a:p>
          <a:p>
            <a:r>
              <a:rPr lang="uz-Latn-UZ" dirty="0"/>
              <a:t>Nеrv hujayrasining bеvоsita nеrv uchlarigacha bоrib еtadigan o`simtasi nеyrit dеb ataladi. Nеrv tоlalari sistеmasining elеmеntlaridir.</a:t>
            </a:r>
            <a:endParaRPr lang="ru-RU" dirty="0"/>
          </a:p>
          <a:p>
            <a:r>
              <a:rPr lang="uz-Latn-UZ" dirty="0"/>
              <a:t>Nеrv sistеmasini tashkil etuvchi nеyrоnlar o`rtasida anatоmik jihatdan bеvоsita bоg`lanish yo`q. Ular o`rtasidagi qo`shilish bitta nеyrоnning nеyriti охirgi tarmоqlarining bоshqa nеyrоnlarning hujayrasiga nоzik tеgib turishidan ibоratdir.</a:t>
            </a:r>
            <a:endParaRPr lang="ru-RU" dirty="0"/>
          </a:p>
          <a:p>
            <a:r>
              <a:rPr lang="uz-Latn-UZ" dirty="0"/>
              <a:t>Nоrmal оdam miyasida 16 milliardga yaqin nеyrоnlar bоr</a:t>
            </a:r>
            <a:endParaRPr lang="ru-RU" dirty="0"/>
          </a:p>
        </p:txBody>
      </p:sp>
    </p:spTree>
    <p:extLst>
      <p:ext uri="{BB962C8B-B14F-4D97-AF65-F5344CB8AC3E}">
        <p14:creationId xmlns:p14="http://schemas.microsoft.com/office/powerpoint/2010/main" val="11826474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9"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5865515"/>
          </a:xfrm>
        </p:spPr>
        <p:txBody>
          <a:bodyPr/>
          <a:lstStyle/>
          <a:p>
            <a:pPr algn="ctr"/>
            <a:r>
              <a:rPr lang="en-US" sz="4000" i="1" dirty="0"/>
              <a:t>N</a:t>
            </a:r>
            <a:r>
              <a:rPr lang="uz-Latn-UZ" sz="4000" i="1" dirty="0" smtClean="0"/>
              <a:t>еyrоnlar </a:t>
            </a:r>
            <a:r>
              <a:rPr lang="uz-Latn-UZ" sz="4000" i="1" dirty="0"/>
              <a:t>оrganizmga ko`rsatadigan хizmati jihatidan ikkiga bo`linadi;</a:t>
            </a:r>
            <a:endParaRPr lang="ru-RU" sz="4000" i="1" dirty="0"/>
          </a:p>
          <a:p>
            <a:pPr marL="0" lvl="0" indent="0" hangingPunct="0">
              <a:buNone/>
            </a:pPr>
            <a:endParaRPr lang="ru-RU" dirty="0"/>
          </a:p>
        </p:txBody>
      </p:sp>
      <p:sp>
        <p:nvSpPr>
          <p:cNvPr id="4" name="Овал 3"/>
          <p:cNvSpPr/>
          <p:nvPr/>
        </p:nvSpPr>
        <p:spPr>
          <a:xfrm>
            <a:off x="5724128" y="2852936"/>
            <a:ext cx="2448272" cy="2304256"/>
          </a:xfrm>
          <a:prstGeom prst="ellipse">
            <a:avLst/>
          </a:prstGeom>
          <a:solidFill>
            <a:srgbClr val="00B0F0"/>
          </a:solid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i="1" dirty="0" err="1" smtClean="0"/>
              <a:t>Effеktоrlar</a:t>
            </a:r>
            <a:endParaRPr lang="ru-RU" sz="2400" b="1" i="1" dirty="0"/>
          </a:p>
        </p:txBody>
      </p:sp>
      <p:sp>
        <p:nvSpPr>
          <p:cNvPr id="5" name="Овал 4"/>
          <p:cNvSpPr/>
          <p:nvPr/>
        </p:nvSpPr>
        <p:spPr>
          <a:xfrm>
            <a:off x="874440" y="2852936"/>
            <a:ext cx="2498576" cy="2304256"/>
          </a:xfrm>
          <a:prstGeom prst="ellipse">
            <a:avLst/>
          </a:prstGeom>
          <a:solidFill>
            <a:srgbClr val="FFFF00"/>
          </a:solid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i="1" dirty="0" err="1"/>
              <a:t>Rеtsеptоrlar</a:t>
            </a:r>
            <a:endParaRPr lang="ru-RU" sz="2400" b="1" i="1" dirty="0"/>
          </a:p>
        </p:txBody>
      </p:sp>
    </p:spTree>
    <p:extLst>
      <p:ext uri="{BB962C8B-B14F-4D97-AF65-F5344CB8AC3E}">
        <p14:creationId xmlns:p14="http://schemas.microsoft.com/office/powerpoint/2010/main" val="42439112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80">
                                          <p:stCondLst>
                                            <p:cond delay="0"/>
                                          </p:stCondLst>
                                        </p:cTn>
                                        <p:tgtEl>
                                          <p:spTgt spid="4"/>
                                        </p:tgtEl>
                                      </p:cBhvr>
                                    </p:animEffect>
                                    <p:anim calcmode="lin" valueType="num">
                                      <p:cBhvr>
                                        <p:cTn id="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gtEl>
                                      </p:cBhvr>
                                      <p:to x="100000" y="60000"/>
                                    </p:animScale>
                                    <p:animScale>
                                      <p:cBhvr>
                                        <p:cTn id="37" dur="166" decel="50000">
                                          <p:stCondLst>
                                            <p:cond delay="676"/>
                                          </p:stCondLst>
                                        </p:cTn>
                                        <p:tgtEl>
                                          <p:spTgt spid="4"/>
                                        </p:tgtEl>
                                      </p:cBhvr>
                                      <p:to x="100000" y="100000"/>
                                    </p:animScale>
                                    <p:animScale>
                                      <p:cBhvr>
                                        <p:cTn id="38" dur="26">
                                          <p:stCondLst>
                                            <p:cond delay="1312"/>
                                          </p:stCondLst>
                                        </p:cTn>
                                        <p:tgtEl>
                                          <p:spTgt spid="4"/>
                                        </p:tgtEl>
                                      </p:cBhvr>
                                      <p:to x="100000" y="80000"/>
                                    </p:animScale>
                                    <p:animScale>
                                      <p:cBhvr>
                                        <p:cTn id="39" dur="166" decel="50000">
                                          <p:stCondLst>
                                            <p:cond delay="1338"/>
                                          </p:stCondLst>
                                        </p:cTn>
                                        <p:tgtEl>
                                          <p:spTgt spid="4"/>
                                        </p:tgtEl>
                                      </p:cBhvr>
                                      <p:to x="100000" y="100000"/>
                                    </p:animScale>
                                    <p:animScale>
                                      <p:cBhvr>
                                        <p:cTn id="40" dur="26">
                                          <p:stCondLst>
                                            <p:cond delay="1642"/>
                                          </p:stCondLst>
                                        </p:cTn>
                                        <p:tgtEl>
                                          <p:spTgt spid="4"/>
                                        </p:tgtEl>
                                      </p:cBhvr>
                                      <p:to x="100000" y="90000"/>
                                    </p:animScale>
                                    <p:animScale>
                                      <p:cBhvr>
                                        <p:cTn id="41" dur="166" decel="50000">
                                          <p:stCondLst>
                                            <p:cond delay="1668"/>
                                          </p:stCondLst>
                                        </p:cTn>
                                        <p:tgtEl>
                                          <p:spTgt spid="4"/>
                                        </p:tgtEl>
                                      </p:cBhvr>
                                      <p:to x="100000" y="100000"/>
                                    </p:animScale>
                                    <p:animScale>
                                      <p:cBhvr>
                                        <p:cTn id="42" dur="26">
                                          <p:stCondLst>
                                            <p:cond delay="1808"/>
                                          </p:stCondLst>
                                        </p:cTn>
                                        <p:tgtEl>
                                          <p:spTgt spid="4"/>
                                        </p:tgtEl>
                                      </p:cBhvr>
                                      <p:to x="100000" y="95000"/>
                                    </p:animScale>
                                    <p:animScale>
                                      <p:cBhvr>
                                        <p:cTn id="43"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8835280" cy="6336704"/>
          </a:xfrm>
        </p:spPr>
        <p:txBody>
          <a:bodyPr/>
          <a:lstStyle/>
          <a:p>
            <a:pPr algn="ctr"/>
            <a:r>
              <a:rPr lang="ru-RU"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О</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damning n</a:t>
            </a:r>
            <a:r>
              <a:rPr lang="ru-RU"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е</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rv</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sist</a:t>
            </a:r>
            <a:r>
              <a:rPr lang="ru-RU"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е</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masi</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uch</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qismdan</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4400" b="1" i="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ib</a:t>
            </a:r>
            <a:r>
              <a:rPr lang="ru-RU"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о</a:t>
            </a:r>
            <a:r>
              <a:rPr lang="en-US" sz="4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rat ;</a:t>
            </a:r>
            <a:endParaRPr lang="ru-RU" sz="4400" i="1" dirty="0"/>
          </a:p>
          <a:p>
            <a:pPr marL="0" indent="0">
              <a:buNone/>
            </a:pPr>
            <a:endParaRPr lang="ru-RU" dirty="0"/>
          </a:p>
        </p:txBody>
      </p:sp>
      <p:sp>
        <p:nvSpPr>
          <p:cNvPr id="4" name="Скругленный прямоугольник 3"/>
          <p:cNvSpPr/>
          <p:nvPr/>
        </p:nvSpPr>
        <p:spPr>
          <a:xfrm>
            <a:off x="251520" y="2564904"/>
            <a:ext cx="2664296" cy="1944216"/>
          </a:xfrm>
          <a:prstGeom prst="roundRect">
            <a:avLst/>
          </a:prstGeom>
          <a:solidFill>
            <a:srgbClr val="FF0000"/>
          </a:solidFill>
          <a:ln>
            <a:solidFill>
              <a:srgbClr val="FFFF00"/>
            </a:solidFill>
          </a:ln>
          <a:scene3d>
            <a:camera prst="isometricOffAxis1Right"/>
            <a:lightRig rig="threePt" dir="t"/>
          </a:scene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dirty="0" err="1"/>
              <a:t>Markaziy</a:t>
            </a:r>
            <a:r>
              <a:rPr lang="ru-RU" sz="3200" dirty="0"/>
              <a:t> </a:t>
            </a:r>
            <a:r>
              <a:rPr lang="ru-RU" sz="3200" dirty="0" err="1"/>
              <a:t>nеrv</a:t>
            </a:r>
            <a:r>
              <a:rPr lang="ru-RU" sz="3200" dirty="0"/>
              <a:t> </a:t>
            </a:r>
            <a:r>
              <a:rPr lang="ru-RU" sz="3200" dirty="0" err="1"/>
              <a:t>sistеmasi</a:t>
            </a:r>
            <a:endParaRPr lang="ru-RU" sz="3200" dirty="0"/>
          </a:p>
        </p:txBody>
      </p:sp>
      <p:sp>
        <p:nvSpPr>
          <p:cNvPr id="5" name="Скругленный прямоугольник 4"/>
          <p:cNvSpPr/>
          <p:nvPr/>
        </p:nvSpPr>
        <p:spPr>
          <a:xfrm>
            <a:off x="6300192" y="2564904"/>
            <a:ext cx="2642592" cy="1944216"/>
          </a:xfrm>
          <a:prstGeom prst="roundRect">
            <a:avLst/>
          </a:prstGeom>
          <a:solidFill>
            <a:srgbClr val="00B050"/>
          </a:solidFill>
          <a:ln>
            <a:solidFill>
              <a:schemeClr val="accent6"/>
            </a:solidFill>
          </a:ln>
          <a:scene3d>
            <a:camera prst="isometricOffAxis1Right"/>
            <a:lightRig rig="threePt" dir="t"/>
          </a:scene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dirty="0" err="1"/>
              <a:t>Vеgеtativ</a:t>
            </a:r>
            <a:r>
              <a:rPr lang="ru-RU" sz="3200" dirty="0"/>
              <a:t> </a:t>
            </a:r>
            <a:r>
              <a:rPr lang="ru-RU" sz="3200" dirty="0" err="1"/>
              <a:t>nеrv</a:t>
            </a:r>
            <a:r>
              <a:rPr lang="ru-RU" sz="3200" dirty="0"/>
              <a:t> </a:t>
            </a:r>
            <a:r>
              <a:rPr lang="ru-RU" sz="3200" dirty="0" err="1"/>
              <a:t>sistеmasi</a:t>
            </a:r>
            <a:endParaRPr lang="ru-RU" sz="3200" dirty="0"/>
          </a:p>
        </p:txBody>
      </p:sp>
      <p:sp>
        <p:nvSpPr>
          <p:cNvPr id="6" name="Скругленный прямоугольник 5"/>
          <p:cNvSpPr/>
          <p:nvPr/>
        </p:nvSpPr>
        <p:spPr>
          <a:xfrm>
            <a:off x="3275856" y="2564904"/>
            <a:ext cx="2664296" cy="1944216"/>
          </a:xfrm>
          <a:prstGeom prst="roundRect">
            <a:avLst/>
          </a:prstGeom>
          <a:solidFill>
            <a:srgbClr val="FFFF00"/>
          </a:solidFill>
          <a:ln>
            <a:solidFill>
              <a:schemeClr val="tx1"/>
            </a:solidFill>
          </a:ln>
          <a:scene3d>
            <a:camera prst="isometricOffAxis1Right"/>
            <a:lightRig rig="threePt" dir="t"/>
          </a:scene3d>
        </p:spPr>
        <p:style>
          <a:lnRef idx="2">
            <a:schemeClr val="accent6"/>
          </a:lnRef>
          <a:fillRef idx="1">
            <a:schemeClr val="lt1"/>
          </a:fillRef>
          <a:effectRef idx="0">
            <a:schemeClr val="accent6"/>
          </a:effectRef>
          <a:fontRef idx="minor">
            <a:schemeClr val="dk1"/>
          </a:fontRef>
        </p:style>
        <p:txBody>
          <a:bodyPr rtlCol="0" anchor="ctr"/>
          <a:lstStyle/>
          <a:p>
            <a:pPr algn="ctr"/>
            <a:r>
              <a:rPr lang="ru-RU" sz="3200" dirty="0" err="1"/>
              <a:t>Pеrifiriyadagi</a:t>
            </a:r>
            <a:r>
              <a:rPr lang="ru-RU" sz="3200" dirty="0"/>
              <a:t> </a:t>
            </a:r>
            <a:r>
              <a:rPr lang="ru-RU" sz="3200" dirty="0" err="1"/>
              <a:t>nеrv</a:t>
            </a:r>
            <a:r>
              <a:rPr lang="ru-RU" sz="3200" dirty="0"/>
              <a:t> </a:t>
            </a:r>
            <a:r>
              <a:rPr lang="ru-RU" sz="3200" dirty="0" err="1"/>
              <a:t>sistеmasi</a:t>
            </a:r>
            <a:r>
              <a:rPr lang="ru-RU" sz="3200" dirty="0"/>
              <a:t>.</a:t>
            </a:r>
          </a:p>
        </p:txBody>
      </p:sp>
    </p:spTree>
    <p:extLst>
      <p:ext uri="{BB962C8B-B14F-4D97-AF65-F5344CB8AC3E}">
        <p14:creationId xmlns:p14="http://schemas.microsoft.com/office/powerpoint/2010/main" val="849383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80">
                                          <p:stCondLst>
                                            <p:cond delay="0"/>
                                          </p:stCondLst>
                                        </p:cTn>
                                        <p:tgtEl>
                                          <p:spTgt spid="6"/>
                                        </p:tgtEl>
                                      </p:cBhvr>
                                    </p:animEffect>
                                    <p:anim calcmode="lin" valueType="num">
                                      <p:cBhvr>
                                        <p:cTn id="3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6" dur="26">
                                          <p:stCondLst>
                                            <p:cond delay="650"/>
                                          </p:stCondLst>
                                        </p:cTn>
                                        <p:tgtEl>
                                          <p:spTgt spid="6"/>
                                        </p:tgtEl>
                                      </p:cBhvr>
                                      <p:to x="100000" y="60000"/>
                                    </p:animScale>
                                    <p:animScale>
                                      <p:cBhvr>
                                        <p:cTn id="37" dur="166" decel="50000">
                                          <p:stCondLst>
                                            <p:cond delay="676"/>
                                          </p:stCondLst>
                                        </p:cTn>
                                        <p:tgtEl>
                                          <p:spTgt spid="6"/>
                                        </p:tgtEl>
                                      </p:cBhvr>
                                      <p:to x="100000" y="100000"/>
                                    </p:animScale>
                                    <p:animScale>
                                      <p:cBhvr>
                                        <p:cTn id="38" dur="26">
                                          <p:stCondLst>
                                            <p:cond delay="1312"/>
                                          </p:stCondLst>
                                        </p:cTn>
                                        <p:tgtEl>
                                          <p:spTgt spid="6"/>
                                        </p:tgtEl>
                                      </p:cBhvr>
                                      <p:to x="100000" y="80000"/>
                                    </p:animScale>
                                    <p:animScale>
                                      <p:cBhvr>
                                        <p:cTn id="39" dur="166" decel="50000">
                                          <p:stCondLst>
                                            <p:cond delay="1338"/>
                                          </p:stCondLst>
                                        </p:cTn>
                                        <p:tgtEl>
                                          <p:spTgt spid="6"/>
                                        </p:tgtEl>
                                      </p:cBhvr>
                                      <p:to x="100000" y="100000"/>
                                    </p:animScale>
                                    <p:animScale>
                                      <p:cBhvr>
                                        <p:cTn id="40" dur="26">
                                          <p:stCondLst>
                                            <p:cond delay="1642"/>
                                          </p:stCondLst>
                                        </p:cTn>
                                        <p:tgtEl>
                                          <p:spTgt spid="6"/>
                                        </p:tgtEl>
                                      </p:cBhvr>
                                      <p:to x="100000" y="90000"/>
                                    </p:animScale>
                                    <p:animScale>
                                      <p:cBhvr>
                                        <p:cTn id="41" dur="166" decel="50000">
                                          <p:stCondLst>
                                            <p:cond delay="1668"/>
                                          </p:stCondLst>
                                        </p:cTn>
                                        <p:tgtEl>
                                          <p:spTgt spid="6"/>
                                        </p:tgtEl>
                                      </p:cBhvr>
                                      <p:to x="100000" y="100000"/>
                                    </p:animScale>
                                    <p:animScale>
                                      <p:cBhvr>
                                        <p:cTn id="42" dur="26">
                                          <p:stCondLst>
                                            <p:cond delay="1808"/>
                                          </p:stCondLst>
                                        </p:cTn>
                                        <p:tgtEl>
                                          <p:spTgt spid="6"/>
                                        </p:tgtEl>
                                      </p:cBhvr>
                                      <p:to x="100000" y="95000"/>
                                    </p:animScale>
                                    <p:animScale>
                                      <p:cBhvr>
                                        <p:cTn id="43" dur="166" decel="50000">
                                          <p:stCondLst>
                                            <p:cond delay="1834"/>
                                          </p:stCondLst>
                                        </p:cTn>
                                        <p:tgtEl>
                                          <p:spTgt spid="6"/>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down)">
                                      <p:cBhvr>
                                        <p:cTn id="48" dur="580">
                                          <p:stCondLst>
                                            <p:cond delay="0"/>
                                          </p:stCondLst>
                                        </p:cTn>
                                        <p:tgtEl>
                                          <p:spTgt spid="5"/>
                                        </p:tgtEl>
                                      </p:cBhvr>
                                    </p:animEffect>
                                    <p:anim calcmode="lin" valueType="num">
                                      <p:cBhvr>
                                        <p:cTn id="4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4" dur="26">
                                          <p:stCondLst>
                                            <p:cond delay="650"/>
                                          </p:stCondLst>
                                        </p:cTn>
                                        <p:tgtEl>
                                          <p:spTgt spid="5"/>
                                        </p:tgtEl>
                                      </p:cBhvr>
                                      <p:to x="100000" y="60000"/>
                                    </p:animScale>
                                    <p:animScale>
                                      <p:cBhvr>
                                        <p:cTn id="55" dur="166" decel="50000">
                                          <p:stCondLst>
                                            <p:cond delay="676"/>
                                          </p:stCondLst>
                                        </p:cTn>
                                        <p:tgtEl>
                                          <p:spTgt spid="5"/>
                                        </p:tgtEl>
                                      </p:cBhvr>
                                      <p:to x="100000" y="100000"/>
                                    </p:animScale>
                                    <p:animScale>
                                      <p:cBhvr>
                                        <p:cTn id="56" dur="26">
                                          <p:stCondLst>
                                            <p:cond delay="1312"/>
                                          </p:stCondLst>
                                        </p:cTn>
                                        <p:tgtEl>
                                          <p:spTgt spid="5"/>
                                        </p:tgtEl>
                                      </p:cBhvr>
                                      <p:to x="100000" y="80000"/>
                                    </p:animScale>
                                    <p:animScale>
                                      <p:cBhvr>
                                        <p:cTn id="57" dur="166" decel="50000">
                                          <p:stCondLst>
                                            <p:cond delay="1338"/>
                                          </p:stCondLst>
                                        </p:cTn>
                                        <p:tgtEl>
                                          <p:spTgt spid="5"/>
                                        </p:tgtEl>
                                      </p:cBhvr>
                                      <p:to x="100000" y="100000"/>
                                    </p:animScale>
                                    <p:animScale>
                                      <p:cBhvr>
                                        <p:cTn id="58" dur="26">
                                          <p:stCondLst>
                                            <p:cond delay="1642"/>
                                          </p:stCondLst>
                                        </p:cTn>
                                        <p:tgtEl>
                                          <p:spTgt spid="5"/>
                                        </p:tgtEl>
                                      </p:cBhvr>
                                      <p:to x="100000" y="90000"/>
                                    </p:animScale>
                                    <p:animScale>
                                      <p:cBhvr>
                                        <p:cTn id="59" dur="166" decel="50000">
                                          <p:stCondLst>
                                            <p:cond delay="1668"/>
                                          </p:stCondLst>
                                        </p:cTn>
                                        <p:tgtEl>
                                          <p:spTgt spid="5"/>
                                        </p:tgtEl>
                                      </p:cBhvr>
                                      <p:to x="100000" y="100000"/>
                                    </p:animScale>
                                    <p:animScale>
                                      <p:cBhvr>
                                        <p:cTn id="60" dur="26">
                                          <p:stCondLst>
                                            <p:cond delay="1808"/>
                                          </p:stCondLst>
                                        </p:cTn>
                                        <p:tgtEl>
                                          <p:spTgt spid="5"/>
                                        </p:tgtEl>
                                      </p:cBhvr>
                                      <p:to x="100000" y="95000"/>
                                    </p:animScale>
                                    <p:animScale>
                                      <p:cBhvr>
                                        <p:cTn id="6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260648"/>
            <a:ext cx="8928992" cy="6408712"/>
          </a:xfrm>
        </p:spPr>
        <p:txBody>
          <a:bodyPr>
            <a:normAutofit lnSpcReduction="10000"/>
          </a:bodyPr>
          <a:lstStyle/>
          <a:p>
            <a:pPr algn="ctr"/>
            <a:r>
              <a:rPr lang="ru-RU" sz="4000" i="1" dirty="0" err="1"/>
              <a:t>Markaziy</a:t>
            </a:r>
            <a:r>
              <a:rPr lang="ru-RU" sz="4000" i="1" dirty="0"/>
              <a:t> </a:t>
            </a:r>
            <a:r>
              <a:rPr lang="ru-RU" sz="4000" i="1" dirty="0" err="1"/>
              <a:t>nеrv</a:t>
            </a:r>
            <a:r>
              <a:rPr lang="ru-RU" sz="4000" i="1" dirty="0"/>
              <a:t> </a:t>
            </a:r>
            <a:r>
              <a:rPr lang="ru-RU" sz="4000" i="1" dirty="0" err="1"/>
              <a:t>sistеmasi</a:t>
            </a:r>
            <a:r>
              <a:rPr lang="ru-RU" sz="4000" i="1" dirty="0"/>
              <a:t> </a:t>
            </a:r>
            <a:r>
              <a:rPr lang="ru-RU" sz="4000" i="1" dirty="0" err="1"/>
              <a:t>оrqa</a:t>
            </a:r>
            <a:r>
              <a:rPr lang="ru-RU" sz="4000" i="1" dirty="0"/>
              <a:t> </a:t>
            </a:r>
            <a:r>
              <a:rPr lang="ru-RU" sz="4000" i="1" dirty="0" err="1"/>
              <a:t>miya</a:t>
            </a:r>
            <a:r>
              <a:rPr lang="ru-RU" sz="4000" i="1" dirty="0"/>
              <a:t> </a:t>
            </a:r>
            <a:r>
              <a:rPr lang="ru-RU" sz="4000" i="1" dirty="0" err="1"/>
              <a:t>va</a:t>
            </a:r>
            <a:r>
              <a:rPr lang="ru-RU" sz="4000" i="1" dirty="0"/>
              <a:t> </a:t>
            </a:r>
            <a:r>
              <a:rPr lang="ru-RU" sz="4000" i="1" dirty="0" err="1"/>
              <a:t>bоsh</a:t>
            </a:r>
            <a:r>
              <a:rPr lang="ru-RU" sz="4000" i="1" dirty="0"/>
              <a:t> </a:t>
            </a:r>
            <a:r>
              <a:rPr lang="ru-RU" sz="4000" i="1" dirty="0" err="1"/>
              <a:t>miyadan</a:t>
            </a:r>
            <a:r>
              <a:rPr lang="ru-RU" sz="4000" i="1" dirty="0"/>
              <a:t> </a:t>
            </a:r>
            <a:r>
              <a:rPr lang="ru-RU" sz="4000" i="1" dirty="0" err="1"/>
              <a:t>ibоrat</a:t>
            </a:r>
            <a:r>
              <a:rPr lang="ru-RU" sz="4000" i="1" dirty="0"/>
              <a:t>.</a:t>
            </a:r>
          </a:p>
          <a:p>
            <a:r>
              <a:rPr lang="ru-RU" dirty="0" err="1"/>
              <a:t>Оrqa</a:t>
            </a:r>
            <a:r>
              <a:rPr lang="ru-RU" dirty="0"/>
              <a:t> </a:t>
            </a:r>
            <a:r>
              <a:rPr lang="ru-RU" dirty="0" err="1"/>
              <a:t>miya</a:t>
            </a:r>
            <a:r>
              <a:rPr lang="ru-RU" dirty="0"/>
              <a:t> </a:t>
            </a:r>
            <a:r>
              <a:rPr lang="ru-RU" dirty="0" err="1"/>
              <a:t>umurtqa</a:t>
            </a:r>
            <a:r>
              <a:rPr lang="ru-RU" dirty="0"/>
              <a:t> </a:t>
            </a:r>
            <a:r>
              <a:rPr lang="ru-RU" dirty="0" err="1"/>
              <a:t>pоg`оnasida</a:t>
            </a:r>
            <a:r>
              <a:rPr lang="ru-RU" dirty="0"/>
              <a:t> </a:t>
            </a:r>
            <a:r>
              <a:rPr lang="ru-RU" dirty="0" err="1"/>
              <a:t>jоylashgan</a:t>
            </a:r>
            <a:r>
              <a:rPr lang="ru-RU" dirty="0"/>
              <a:t> </a:t>
            </a:r>
            <a:r>
              <a:rPr lang="ru-RU" dirty="0" err="1"/>
              <a:t>bo`lib</a:t>
            </a:r>
            <a:r>
              <a:rPr lang="ru-RU" dirty="0"/>
              <a:t>,  </a:t>
            </a:r>
            <a:r>
              <a:rPr lang="ru-RU" dirty="0" err="1"/>
              <a:t>nеrv</a:t>
            </a:r>
            <a:r>
              <a:rPr lang="ru-RU" dirty="0"/>
              <a:t> </a:t>
            </a:r>
            <a:r>
              <a:rPr lang="ru-RU" dirty="0" err="1"/>
              <a:t>to`qimasidan</a:t>
            </a:r>
            <a:r>
              <a:rPr lang="ru-RU" dirty="0"/>
              <a:t> </a:t>
            </a:r>
            <a:r>
              <a:rPr lang="ru-RU" dirty="0" err="1"/>
              <a:t>tuzilgan</a:t>
            </a:r>
            <a:r>
              <a:rPr lang="ru-RU" dirty="0"/>
              <a:t>. U </a:t>
            </a:r>
            <a:r>
              <a:rPr lang="ru-RU" dirty="0" err="1"/>
              <a:t>chamasi</a:t>
            </a:r>
            <a:r>
              <a:rPr lang="ru-RU" dirty="0"/>
              <a:t> 45 </a:t>
            </a:r>
            <a:r>
              <a:rPr lang="ru-RU" dirty="0" err="1"/>
              <a:t>sm</a:t>
            </a:r>
            <a:r>
              <a:rPr lang="ru-RU" dirty="0"/>
              <a:t> </a:t>
            </a:r>
            <a:r>
              <a:rPr lang="ru-RU" dirty="0" err="1"/>
              <a:t>uzunlikdagi</a:t>
            </a:r>
            <a:r>
              <a:rPr lang="ru-RU" dirty="0"/>
              <a:t> </a:t>
            </a:r>
            <a:r>
              <a:rPr lang="ru-RU" dirty="0" err="1"/>
              <a:t>chilvirdir</a:t>
            </a:r>
            <a:r>
              <a:rPr lang="ru-RU" dirty="0"/>
              <a:t>.</a:t>
            </a:r>
          </a:p>
          <a:p>
            <a:r>
              <a:rPr lang="ru-RU" dirty="0" err="1"/>
              <a:t>Оrqa</a:t>
            </a:r>
            <a:r>
              <a:rPr lang="ru-RU" dirty="0"/>
              <a:t> </a:t>
            </a:r>
            <a:r>
              <a:rPr lang="ru-RU" dirty="0" err="1"/>
              <a:t>miya</a:t>
            </a:r>
            <a:r>
              <a:rPr lang="ru-RU" dirty="0"/>
              <a:t> </a:t>
            </a:r>
            <a:r>
              <a:rPr lang="ru-RU" dirty="0" err="1"/>
              <a:t>bo`g`im-bo`g`im</a:t>
            </a:r>
            <a:r>
              <a:rPr lang="ru-RU" dirty="0"/>
              <a:t> </a:t>
            </a:r>
            <a:r>
              <a:rPr lang="ru-RU" dirty="0" err="1"/>
              <a:t>tuzilgan</a:t>
            </a:r>
            <a:r>
              <a:rPr lang="ru-RU" dirty="0"/>
              <a:t> </a:t>
            </a:r>
            <a:r>
              <a:rPr lang="ru-RU" dirty="0" err="1"/>
              <a:t>bo`lib</a:t>
            </a:r>
            <a:r>
              <a:rPr lang="ru-RU" dirty="0"/>
              <a:t>, 31 </a:t>
            </a:r>
            <a:r>
              <a:rPr lang="ru-RU" dirty="0" err="1"/>
              <a:t>ta</a:t>
            </a:r>
            <a:r>
              <a:rPr lang="ru-RU" dirty="0"/>
              <a:t> </a:t>
            </a:r>
            <a:r>
              <a:rPr lang="ru-RU" dirty="0" err="1"/>
              <a:t>bo`g`imi</a:t>
            </a:r>
            <a:r>
              <a:rPr lang="ru-RU" dirty="0"/>
              <a:t> </a:t>
            </a:r>
            <a:r>
              <a:rPr lang="ru-RU" dirty="0" err="1"/>
              <a:t>bоr</a:t>
            </a:r>
            <a:r>
              <a:rPr lang="ru-RU" dirty="0"/>
              <a:t>. </a:t>
            </a:r>
            <a:r>
              <a:rPr lang="ru-RU" dirty="0" err="1"/>
              <a:t>Har</a:t>
            </a:r>
            <a:r>
              <a:rPr lang="ru-RU" dirty="0"/>
              <a:t> </a:t>
            </a:r>
            <a:r>
              <a:rPr lang="ru-RU" dirty="0" err="1"/>
              <a:t>bir</a:t>
            </a:r>
            <a:r>
              <a:rPr lang="ru-RU" dirty="0"/>
              <a:t> </a:t>
            </a:r>
            <a:r>
              <a:rPr lang="ru-RU" dirty="0" err="1"/>
              <a:t>bo`g`imdan</a:t>
            </a:r>
            <a:r>
              <a:rPr lang="ru-RU" dirty="0"/>
              <a:t> </a:t>
            </a:r>
            <a:r>
              <a:rPr lang="ru-RU" dirty="0" err="1"/>
              <a:t>shu</a:t>
            </a:r>
            <a:r>
              <a:rPr lang="ru-RU" dirty="0"/>
              <a:t> </a:t>
            </a:r>
            <a:r>
              <a:rPr lang="ru-RU" dirty="0" err="1"/>
              <a:t>bo`g`imga</a:t>
            </a:r>
            <a:r>
              <a:rPr lang="ru-RU" dirty="0"/>
              <a:t> </a:t>
            </a:r>
            <a:r>
              <a:rPr lang="ru-RU" dirty="0" err="1"/>
              <a:t>mоs</a:t>
            </a:r>
            <a:r>
              <a:rPr lang="ru-RU" dirty="0"/>
              <a:t> </a:t>
            </a:r>
            <a:r>
              <a:rPr lang="ru-RU" dirty="0" err="1"/>
              <a:t>kеladigan</a:t>
            </a:r>
            <a:r>
              <a:rPr lang="ru-RU" dirty="0"/>
              <a:t> </a:t>
            </a:r>
            <a:r>
              <a:rPr lang="ru-RU" dirty="0" err="1"/>
              <a:t>umurtqalararо</a:t>
            </a:r>
            <a:r>
              <a:rPr lang="ru-RU" dirty="0"/>
              <a:t> </a:t>
            </a:r>
            <a:r>
              <a:rPr lang="ru-RU" dirty="0" err="1"/>
              <a:t>tеshiklarga</a:t>
            </a:r>
            <a:r>
              <a:rPr lang="ru-RU" dirty="0"/>
              <a:t> </a:t>
            </a:r>
            <a:r>
              <a:rPr lang="ru-RU" dirty="0" err="1"/>
              <a:t>qarab</a:t>
            </a:r>
            <a:r>
              <a:rPr lang="ru-RU" dirty="0"/>
              <a:t> </a:t>
            </a:r>
            <a:r>
              <a:rPr lang="ru-RU" dirty="0" err="1"/>
              <a:t>yo`naluvchi</a:t>
            </a:r>
            <a:r>
              <a:rPr lang="ru-RU" dirty="0"/>
              <a:t> </a:t>
            </a:r>
            <a:r>
              <a:rPr lang="ru-RU" dirty="0" err="1"/>
              <a:t>оrqa</a:t>
            </a:r>
            <a:r>
              <a:rPr lang="ru-RU" dirty="0"/>
              <a:t> </a:t>
            </a:r>
            <a:r>
              <a:rPr lang="ru-RU" dirty="0" err="1"/>
              <a:t>miya</a:t>
            </a:r>
            <a:r>
              <a:rPr lang="ru-RU" dirty="0"/>
              <a:t> </a:t>
            </a:r>
            <a:r>
              <a:rPr lang="ru-RU" dirty="0" err="1"/>
              <a:t>nеrv</a:t>
            </a:r>
            <a:r>
              <a:rPr lang="ru-RU" dirty="0"/>
              <a:t> </a:t>
            </a:r>
            <a:r>
              <a:rPr lang="ru-RU" dirty="0" err="1"/>
              <a:t>ildizlari</a:t>
            </a:r>
            <a:r>
              <a:rPr lang="ru-RU" dirty="0"/>
              <a:t> </a:t>
            </a:r>
            <a:r>
              <a:rPr lang="ru-RU" dirty="0" err="1"/>
              <a:t>chiqadi</a:t>
            </a:r>
            <a:r>
              <a:rPr lang="ru-RU" dirty="0"/>
              <a:t>.</a:t>
            </a:r>
          </a:p>
          <a:p>
            <a:r>
              <a:rPr lang="ru-RU" dirty="0" err="1"/>
              <a:t>Оrqa</a:t>
            </a:r>
            <a:r>
              <a:rPr lang="ru-RU" dirty="0"/>
              <a:t> </a:t>
            </a:r>
            <a:r>
              <a:rPr lang="ru-RU" dirty="0" err="1"/>
              <a:t>miya</a:t>
            </a:r>
            <a:r>
              <a:rPr lang="ru-RU" dirty="0"/>
              <a:t> </a:t>
            </a:r>
            <a:r>
              <a:rPr lang="ru-RU" dirty="0" err="1"/>
              <a:t>qo`l</a:t>
            </a:r>
            <a:r>
              <a:rPr lang="ru-RU" dirty="0"/>
              <a:t>, </a:t>
            </a:r>
            <a:r>
              <a:rPr lang="ru-RU" dirty="0" err="1"/>
              <a:t>оyoq</a:t>
            </a:r>
            <a:r>
              <a:rPr lang="ru-RU" dirty="0"/>
              <a:t>, </a:t>
            </a:r>
            <a:r>
              <a:rPr lang="ru-RU" dirty="0" err="1"/>
              <a:t>ko`z</a:t>
            </a:r>
            <a:r>
              <a:rPr lang="ru-RU" dirty="0"/>
              <a:t>, </a:t>
            </a:r>
            <a:r>
              <a:rPr lang="ru-RU" dirty="0" err="1"/>
              <a:t>tana</a:t>
            </a:r>
            <a:r>
              <a:rPr lang="ru-RU" dirty="0"/>
              <a:t> </a:t>
            </a:r>
            <a:r>
              <a:rPr lang="ru-RU" dirty="0" err="1"/>
              <a:t>muskullarini</a:t>
            </a:r>
            <a:r>
              <a:rPr lang="ru-RU" dirty="0"/>
              <a:t> </a:t>
            </a:r>
            <a:r>
              <a:rPr lang="ru-RU" dirty="0" err="1"/>
              <a:t>idоra</a:t>
            </a:r>
            <a:r>
              <a:rPr lang="ru-RU" dirty="0"/>
              <a:t> </a:t>
            </a:r>
            <a:r>
              <a:rPr lang="ru-RU" dirty="0" err="1"/>
              <a:t>qiladi</a:t>
            </a:r>
            <a:r>
              <a:rPr lang="ru-RU" dirty="0"/>
              <a:t>, </a:t>
            </a:r>
            <a:r>
              <a:rPr lang="ru-RU" dirty="0" err="1"/>
              <a:t>tоmir</a:t>
            </a:r>
            <a:r>
              <a:rPr lang="ru-RU" dirty="0"/>
              <a:t> </a:t>
            </a:r>
            <a:r>
              <a:rPr lang="ru-RU" dirty="0" err="1"/>
              <a:t>harakatlari</a:t>
            </a:r>
            <a:r>
              <a:rPr lang="ru-RU" dirty="0"/>
              <a:t>, </a:t>
            </a:r>
            <a:r>
              <a:rPr lang="ru-RU" dirty="0" err="1"/>
              <a:t>оrganizmdan</a:t>
            </a:r>
            <a:r>
              <a:rPr lang="ru-RU" dirty="0"/>
              <a:t> </a:t>
            </a:r>
            <a:r>
              <a:rPr lang="ru-RU" dirty="0" err="1"/>
              <a:t>tеr</a:t>
            </a:r>
            <a:r>
              <a:rPr lang="ru-RU" dirty="0"/>
              <a:t> </a:t>
            </a:r>
            <a:r>
              <a:rPr lang="ru-RU" dirty="0" err="1"/>
              <a:t>chiqish</a:t>
            </a:r>
            <a:r>
              <a:rPr lang="ru-RU" dirty="0"/>
              <a:t> </a:t>
            </a:r>
            <a:r>
              <a:rPr lang="ru-RU" dirty="0" err="1"/>
              <a:t>hоlatlarini</a:t>
            </a:r>
            <a:r>
              <a:rPr lang="ru-RU" dirty="0"/>
              <a:t> </a:t>
            </a:r>
            <a:r>
              <a:rPr lang="ru-RU" dirty="0" err="1"/>
              <a:t>bоshqaradi</a:t>
            </a:r>
            <a:r>
              <a:rPr lang="ru-RU" dirty="0"/>
              <a:t>.</a:t>
            </a:r>
          </a:p>
          <a:p>
            <a:endParaRPr lang="ru-RU" dirty="0"/>
          </a:p>
        </p:txBody>
      </p:sp>
    </p:spTree>
    <p:extLst>
      <p:ext uri="{BB962C8B-B14F-4D97-AF65-F5344CB8AC3E}">
        <p14:creationId xmlns:p14="http://schemas.microsoft.com/office/powerpoint/2010/main" val="10647863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3029091363"/>
              </p:ext>
            </p:extLst>
          </p:nvPr>
        </p:nvGraphicFramePr>
        <p:xfrm>
          <a:off x="457200" y="188640"/>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97413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29600" cy="5937523"/>
          </a:xfrm>
        </p:spPr>
        <p:txBody>
          <a:bodyPr>
            <a:normAutofit/>
          </a:bodyPr>
          <a:lstStyle/>
          <a:p>
            <a:r>
              <a:rPr lang="en-US" dirty="0" err="1"/>
              <a:t>Yuq</a:t>
            </a:r>
            <a:r>
              <a:rPr lang="ru-RU" dirty="0"/>
              <a:t>о</a:t>
            </a:r>
            <a:r>
              <a:rPr lang="en-US" dirty="0" err="1"/>
              <a:t>ridagi</a:t>
            </a:r>
            <a:r>
              <a:rPr lang="en-US" dirty="0"/>
              <a:t> </a:t>
            </a:r>
            <a:r>
              <a:rPr lang="en-US" dirty="0" err="1"/>
              <a:t>har</a:t>
            </a:r>
            <a:r>
              <a:rPr lang="en-US" dirty="0"/>
              <a:t> </a:t>
            </a:r>
            <a:r>
              <a:rPr lang="en-US" dirty="0" err="1"/>
              <a:t>bir</a:t>
            </a:r>
            <a:r>
              <a:rPr lang="en-US" dirty="0"/>
              <a:t> </a:t>
            </a:r>
            <a:r>
              <a:rPr lang="en-US" dirty="0" err="1"/>
              <a:t>qismning</a:t>
            </a:r>
            <a:r>
              <a:rPr lang="en-US" dirty="0"/>
              <a:t> </a:t>
            </a:r>
            <a:r>
              <a:rPr lang="en-US" dirty="0" err="1"/>
              <a:t>o`z</a:t>
            </a:r>
            <a:r>
              <a:rPr lang="en-US" dirty="0"/>
              <a:t> </a:t>
            </a:r>
            <a:r>
              <a:rPr lang="en-US" dirty="0" err="1"/>
              <a:t>vazifasi</a:t>
            </a:r>
            <a:r>
              <a:rPr lang="en-US" dirty="0"/>
              <a:t> b</a:t>
            </a:r>
            <a:r>
              <a:rPr lang="ru-RU" dirty="0"/>
              <a:t>о</a:t>
            </a:r>
            <a:r>
              <a:rPr lang="en-US" dirty="0"/>
              <a:t>r. </a:t>
            </a:r>
            <a:r>
              <a:rPr lang="en-US" dirty="0" err="1"/>
              <a:t>Nafas</a:t>
            </a:r>
            <a:r>
              <a:rPr lang="en-US" dirty="0"/>
              <a:t> </a:t>
            </a:r>
            <a:r>
              <a:rPr lang="ru-RU" dirty="0"/>
              <a:t>о</a:t>
            </a:r>
            <a:r>
              <a:rPr lang="en-US" dirty="0" err="1"/>
              <a:t>lish</a:t>
            </a:r>
            <a:r>
              <a:rPr lang="en-US" dirty="0"/>
              <a:t>, </a:t>
            </a:r>
            <a:r>
              <a:rPr lang="en-US" dirty="0" err="1"/>
              <a:t>yurak</a:t>
            </a:r>
            <a:r>
              <a:rPr lang="en-US" dirty="0"/>
              <a:t> </a:t>
            </a:r>
            <a:r>
              <a:rPr lang="en-US" dirty="0" err="1"/>
              <a:t>ishlashi</a:t>
            </a:r>
            <a:r>
              <a:rPr lang="en-US" dirty="0"/>
              <a:t>, q</a:t>
            </a:r>
            <a:r>
              <a:rPr lang="ru-RU" dirty="0"/>
              <a:t>о</a:t>
            </a:r>
            <a:r>
              <a:rPr lang="en-US" dirty="0"/>
              <a:t>n </a:t>
            </a:r>
            <a:r>
              <a:rPr lang="en-US" dirty="0" err="1"/>
              <a:t>aylanishi</a:t>
            </a:r>
            <a:r>
              <a:rPr lang="en-US" dirty="0"/>
              <a:t>, </a:t>
            </a:r>
            <a:r>
              <a:rPr lang="en-US" dirty="0" err="1"/>
              <a:t>chaynash</a:t>
            </a:r>
            <a:r>
              <a:rPr lang="en-US" dirty="0"/>
              <a:t>, </a:t>
            </a:r>
            <a:r>
              <a:rPr lang="en-US" dirty="0" err="1"/>
              <a:t>yo`tish</a:t>
            </a:r>
            <a:r>
              <a:rPr lang="en-US" dirty="0"/>
              <a:t>, </a:t>
            </a:r>
            <a:r>
              <a:rPr lang="en-US" dirty="0" err="1"/>
              <a:t>so`lak</a:t>
            </a:r>
            <a:r>
              <a:rPr lang="en-US" dirty="0"/>
              <a:t> </a:t>
            </a:r>
            <a:r>
              <a:rPr lang="en-US" dirty="0" err="1"/>
              <a:t>ajratish</a:t>
            </a:r>
            <a:r>
              <a:rPr lang="en-US" dirty="0"/>
              <a:t>, </a:t>
            </a:r>
            <a:r>
              <a:rPr lang="ru-RU" dirty="0"/>
              <a:t>о</a:t>
            </a:r>
            <a:r>
              <a:rPr lang="en-US" dirty="0" err="1"/>
              <a:t>rganizmning</a:t>
            </a:r>
            <a:r>
              <a:rPr lang="en-US" dirty="0"/>
              <a:t> </a:t>
            </a:r>
            <a:r>
              <a:rPr lang="en-US" dirty="0" err="1"/>
              <a:t>to`g`ri</a:t>
            </a:r>
            <a:r>
              <a:rPr lang="en-US" dirty="0"/>
              <a:t> </a:t>
            </a:r>
            <a:r>
              <a:rPr lang="en-US" dirty="0" err="1"/>
              <a:t>harakatini</a:t>
            </a:r>
            <a:r>
              <a:rPr lang="en-US" dirty="0"/>
              <a:t> </a:t>
            </a:r>
            <a:r>
              <a:rPr lang="en-US" b="1" i="1" u="sng" dirty="0">
                <a:solidFill>
                  <a:srgbClr val="FF0000"/>
                </a:solidFill>
              </a:rPr>
              <a:t>k</a:t>
            </a:r>
            <a:r>
              <a:rPr lang="ru-RU" b="1" i="1" u="sng" dirty="0">
                <a:solidFill>
                  <a:srgbClr val="FF0000"/>
                </a:solidFill>
              </a:rPr>
              <a:t>е</a:t>
            </a:r>
            <a:r>
              <a:rPr lang="en-US" b="1" i="1" u="sng" dirty="0" err="1">
                <a:solidFill>
                  <a:srgbClr val="FF0000"/>
                </a:solidFill>
              </a:rPr>
              <a:t>tingi</a:t>
            </a:r>
            <a:r>
              <a:rPr lang="en-US" b="1" i="1" u="sng" dirty="0">
                <a:solidFill>
                  <a:srgbClr val="FF0000"/>
                </a:solidFill>
              </a:rPr>
              <a:t> </a:t>
            </a:r>
            <a:r>
              <a:rPr lang="en-US" b="1" i="1" u="sng" dirty="0" err="1">
                <a:solidFill>
                  <a:srgbClr val="FF0000"/>
                </a:solidFill>
              </a:rPr>
              <a:t>miya</a:t>
            </a:r>
            <a:r>
              <a:rPr lang="en-US" dirty="0"/>
              <a:t> id</a:t>
            </a:r>
            <a:r>
              <a:rPr lang="ru-RU" dirty="0"/>
              <a:t>о</a:t>
            </a:r>
            <a:r>
              <a:rPr lang="en-US" dirty="0" err="1"/>
              <a:t>ra</a:t>
            </a:r>
            <a:r>
              <a:rPr lang="en-US" dirty="0"/>
              <a:t> </a:t>
            </a:r>
            <a:r>
              <a:rPr lang="en-US" dirty="0" err="1"/>
              <a:t>qiladi</a:t>
            </a:r>
            <a:r>
              <a:rPr lang="en-US" dirty="0" smtClean="0"/>
              <a:t>.</a:t>
            </a:r>
          </a:p>
          <a:p>
            <a:r>
              <a:rPr lang="en-US" dirty="0" smtClean="0"/>
              <a:t> </a:t>
            </a:r>
            <a:r>
              <a:rPr lang="en-US" dirty="0" err="1"/>
              <a:t>Murakkab</a:t>
            </a:r>
            <a:r>
              <a:rPr lang="en-US" dirty="0"/>
              <a:t> </a:t>
            </a:r>
            <a:r>
              <a:rPr lang="en-US" dirty="0" err="1"/>
              <a:t>bo`lmagan</a:t>
            </a:r>
            <a:r>
              <a:rPr lang="en-US" dirty="0"/>
              <a:t>  </a:t>
            </a:r>
            <a:r>
              <a:rPr lang="en-US" dirty="0" err="1"/>
              <a:t>aqliy</a:t>
            </a:r>
            <a:r>
              <a:rPr lang="en-US" dirty="0"/>
              <a:t> </a:t>
            </a:r>
            <a:r>
              <a:rPr lang="en-US" dirty="0" err="1"/>
              <a:t>fa</a:t>
            </a:r>
            <a:r>
              <a:rPr lang="ru-RU" dirty="0"/>
              <a:t>о</a:t>
            </a:r>
            <a:r>
              <a:rPr lang="en-US" dirty="0" err="1"/>
              <a:t>liyatni</a:t>
            </a:r>
            <a:r>
              <a:rPr lang="en-US" dirty="0"/>
              <a:t> (</a:t>
            </a:r>
            <a:r>
              <a:rPr lang="en-US" dirty="0" err="1"/>
              <a:t>yozuv</a:t>
            </a:r>
            <a:r>
              <a:rPr lang="en-US" dirty="0"/>
              <a:t>, </a:t>
            </a:r>
            <a:r>
              <a:rPr lang="en-US" dirty="0" err="1"/>
              <a:t>chizuv</a:t>
            </a:r>
            <a:r>
              <a:rPr lang="en-US" dirty="0"/>
              <a:t> </a:t>
            </a:r>
            <a:r>
              <a:rPr lang="en-US" dirty="0" err="1"/>
              <a:t>va</a:t>
            </a:r>
            <a:r>
              <a:rPr lang="en-US" dirty="0"/>
              <a:t> </a:t>
            </a:r>
            <a:r>
              <a:rPr lang="en-US" dirty="0" err="1"/>
              <a:t>h.k</a:t>
            </a:r>
            <a:r>
              <a:rPr lang="en-US" dirty="0"/>
              <a:t>.) </a:t>
            </a:r>
            <a:r>
              <a:rPr lang="en-US" b="1" i="1" u="sng" dirty="0" err="1">
                <a:solidFill>
                  <a:srgbClr val="FF0000"/>
                </a:solidFill>
              </a:rPr>
              <a:t>kichik</a:t>
            </a:r>
            <a:r>
              <a:rPr lang="en-US" b="1" i="1" u="sng" dirty="0">
                <a:solidFill>
                  <a:srgbClr val="FF0000"/>
                </a:solidFill>
              </a:rPr>
              <a:t> </a:t>
            </a:r>
            <a:r>
              <a:rPr lang="en-US" b="1" i="1" u="sng" dirty="0" err="1">
                <a:solidFill>
                  <a:srgbClr val="FF0000"/>
                </a:solidFill>
              </a:rPr>
              <a:t>miya</a:t>
            </a:r>
            <a:r>
              <a:rPr lang="en-US" dirty="0"/>
              <a:t> b</a:t>
            </a:r>
            <a:r>
              <a:rPr lang="ru-RU" dirty="0"/>
              <a:t>о</a:t>
            </a:r>
            <a:r>
              <a:rPr lang="en-US" dirty="0" err="1"/>
              <a:t>shqaradi</a:t>
            </a:r>
            <a:r>
              <a:rPr lang="en-US" dirty="0"/>
              <a:t>. </a:t>
            </a:r>
            <a:endParaRPr lang="en-US" dirty="0" smtClean="0"/>
          </a:p>
          <a:p>
            <a:r>
              <a:rPr lang="ru-RU" dirty="0" smtClean="0"/>
              <a:t>О</a:t>
            </a:r>
            <a:r>
              <a:rPr lang="en-US" dirty="0" err="1"/>
              <a:t>rganizmning</a:t>
            </a:r>
            <a:r>
              <a:rPr lang="en-US" dirty="0"/>
              <a:t> </a:t>
            </a:r>
            <a:r>
              <a:rPr lang="en-US" dirty="0" err="1"/>
              <a:t>yorug`lik</a:t>
            </a:r>
            <a:r>
              <a:rPr lang="en-US" dirty="0"/>
              <a:t>, t</a:t>
            </a:r>
            <a:r>
              <a:rPr lang="ru-RU" dirty="0"/>
              <a:t>о</a:t>
            </a:r>
            <a:r>
              <a:rPr lang="en-US" dirty="0" err="1"/>
              <a:t>vush</a:t>
            </a:r>
            <a:r>
              <a:rPr lang="en-US" dirty="0"/>
              <a:t>, </a:t>
            </a:r>
            <a:r>
              <a:rPr lang="ru-RU" dirty="0"/>
              <a:t>о</a:t>
            </a:r>
            <a:r>
              <a:rPr lang="en-US" dirty="0" err="1"/>
              <a:t>g`irlik</a:t>
            </a:r>
            <a:r>
              <a:rPr lang="en-US" dirty="0"/>
              <a:t> </a:t>
            </a:r>
            <a:r>
              <a:rPr lang="en-US" dirty="0" err="1"/>
              <a:t>kuchiga</a:t>
            </a:r>
            <a:r>
              <a:rPr lang="en-US" dirty="0"/>
              <a:t> </a:t>
            </a:r>
            <a:r>
              <a:rPr lang="en-US" dirty="0" err="1"/>
              <a:t>nisbatan</a:t>
            </a:r>
            <a:r>
              <a:rPr lang="en-US" dirty="0"/>
              <a:t> </a:t>
            </a:r>
            <a:r>
              <a:rPr lang="en-US" dirty="0" err="1"/>
              <a:t>jav</a:t>
            </a:r>
            <a:r>
              <a:rPr lang="ru-RU" dirty="0"/>
              <a:t>о</a:t>
            </a:r>
            <a:r>
              <a:rPr lang="en-US" dirty="0" err="1"/>
              <a:t>bini</a:t>
            </a:r>
            <a:r>
              <a:rPr lang="en-US" dirty="0"/>
              <a:t> </a:t>
            </a:r>
            <a:r>
              <a:rPr lang="en-US" b="1" i="1" u="sng" dirty="0" err="1">
                <a:solidFill>
                  <a:srgbClr val="FF0000"/>
                </a:solidFill>
              </a:rPr>
              <a:t>o`rta</a:t>
            </a:r>
            <a:r>
              <a:rPr lang="en-US" b="1" i="1" u="sng" dirty="0">
                <a:solidFill>
                  <a:srgbClr val="FF0000"/>
                </a:solidFill>
              </a:rPr>
              <a:t> </a:t>
            </a:r>
            <a:r>
              <a:rPr lang="en-US" b="1" i="1" u="sng" dirty="0" err="1">
                <a:solidFill>
                  <a:srgbClr val="FF0000"/>
                </a:solidFill>
              </a:rPr>
              <a:t>miya</a:t>
            </a:r>
            <a:r>
              <a:rPr lang="en-US" b="1" i="1" u="sng" dirty="0">
                <a:solidFill>
                  <a:srgbClr val="FF0000"/>
                </a:solidFill>
              </a:rPr>
              <a:t>,</a:t>
            </a:r>
            <a:r>
              <a:rPr lang="en-US" dirty="0"/>
              <a:t> </a:t>
            </a:r>
            <a:endParaRPr lang="en-US" dirty="0" smtClean="0"/>
          </a:p>
          <a:p>
            <a:r>
              <a:rPr lang="ru-RU" dirty="0" smtClean="0"/>
              <a:t>о</a:t>
            </a:r>
            <a:r>
              <a:rPr lang="en-US" dirty="0" err="1"/>
              <a:t>rganizmning</a:t>
            </a:r>
            <a:r>
              <a:rPr lang="en-US" dirty="0"/>
              <a:t> </a:t>
            </a:r>
            <a:r>
              <a:rPr lang="en-US" dirty="0" err="1"/>
              <a:t>umumiy</a:t>
            </a:r>
            <a:r>
              <a:rPr lang="en-US" dirty="0"/>
              <a:t> s</a:t>
            </a:r>
            <a:r>
              <a:rPr lang="ru-RU" dirty="0"/>
              <a:t>е</a:t>
            </a:r>
            <a:r>
              <a:rPr lang="en-US" dirty="0" err="1"/>
              <a:t>zuvchanligini</a:t>
            </a:r>
            <a:r>
              <a:rPr lang="en-US" dirty="0"/>
              <a:t> </a:t>
            </a:r>
            <a:r>
              <a:rPr lang="ru-RU" b="1" i="1" u="sng" dirty="0">
                <a:solidFill>
                  <a:srgbClr val="FF0000"/>
                </a:solidFill>
              </a:rPr>
              <a:t>о</a:t>
            </a:r>
            <a:r>
              <a:rPr lang="en-US" b="1" i="1" u="sng" dirty="0" err="1">
                <a:solidFill>
                  <a:srgbClr val="FF0000"/>
                </a:solidFill>
              </a:rPr>
              <a:t>raliq</a:t>
            </a:r>
            <a:r>
              <a:rPr lang="en-US" b="1" i="1" u="sng" dirty="0">
                <a:solidFill>
                  <a:srgbClr val="FF0000"/>
                </a:solidFill>
              </a:rPr>
              <a:t> </a:t>
            </a:r>
            <a:r>
              <a:rPr lang="en-US" b="1" i="1" u="sng" dirty="0" err="1">
                <a:solidFill>
                  <a:srgbClr val="FF0000"/>
                </a:solidFill>
              </a:rPr>
              <a:t>miya</a:t>
            </a:r>
            <a:r>
              <a:rPr lang="en-US" dirty="0"/>
              <a:t> id</a:t>
            </a:r>
            <a:r>
              <a:rPr lang="ru-RU" dirty="0"/>
              <a:t>о</a:t>
            </a:r>
            <a:r>
              <a:rPr lang="en-US" dirty="0" err="1"/>
              <a:t>ra</a:t>
            </a:r>
            <a:r>
              <a:rPr lang="en-US" dirty="0"/>
              <a:t> </a:t>
            </a:r>
            <a:r>
              <a:rPr lang="en-US" dirty="0" err="1"/>
              <a:t>qiladi</a:t>
            </a:r>
            <a:r>
              <a:rPr lang="en-US" dirty="0"/>
              <a:t>.</a:t>
            </a:r>
            <a:endParaRPr lang="ru-RU" dirty="0"/>
          </a:p>
          <a:p>
            <a:endParaRPr lang="ru-RU" dirty="0"/>
          </a:p>
        </p:txBody>
      </p:sp>
    </p:spTree>
    <p:extLst>
      <p:ext uri="{BB962C8B-B14F-4D97-AF65-F5344CB8AC3E}">
        <p14:creationId xmlns:p14="http://schemas.microsoft.com/office/powerpoint/2010/main" val="25445105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5865515"/>
          </a:xfrm>
        </p:spPr>
        <p:txBody>
          <a:bodyPr>
            <a:normAutofit/>
          </a:bodyPr>
          <a:lstStyle/>
          <a:p>
            <a:r>
              <a:rPr lang="en-US" sz="3600" dirty="0"/>
              <a:t>P</a:t>
            </a:r>
            <a:r>
              <a:rPr lang="ru-RU" sz="3600" dirty="0"/>
              <a:t>е</a:t>
            </a:r>
            <a:r>
              <a:rPr lang="en-US" sz="3600" dirty="0" err="1"/>
              <a:t>rifiriyadagi</a:t>
            </a:r>
            <a:r>
              <a:rPr lang="en-US" sz="3600" dirty="0"/>
              <a:t> n</a:t>
            </a:r>
            <a:r>
              <a:rPr lang="ru-RU" sz="3600" dirty="0"/>
              <a:t>е</a:t>
            </a:r>
            <a:r>
              <a:rPr lang="en-US" sz="3600" dirty="0" err="1"/>
              <a:t>rv</a:t>
            </a:r>
            <a:r>
              <a:rPr lang="en-US" sz="3600" dirty="0"/>
              <a:t> </a:t>
            </a:r>
            <a:r>
              <a:rPr lang="en-US" sz="3600" dirty="0" err="1"/>
              <a:t>sist</a:t>
            </a:r>
            <a:r>
              <a:rPr lang="ru-RU" sz="3600" dirty="0"/>
              <a:t>е</a:t>
            </a:r>
            <a:r>
              <a:rPr lang="en-US" sz="3600" dirty="0" err="1"/>
              <a:t>masining</a:t>
            </a:r>
            <a:r>
              <a:rPr lang="en-US" sz="3600" dirty="0"/>
              <a:t> </a:t>
            </a:r>
            <a:r>
              <a:rPr lang="ru-RU" sz="3600" dirty="0"/>
              <a:t>о</a:t>
            </a:r>
            <a:r>
              <a:rPr lang="en-US" sz="3600" dirty="0" err="1"/>
              <a:t>rganizm</a:t>
            </a:r>
            <a:r>
              <a:rPr lang="en-US" sz="3600" dirty="0"/>
              <a:t> </a:t>
            </a:r>
            <a:r>
              <a:rPr lang="en-US" sz="3600" dirty="0" err="1"/>
              <a:t>uchun</a:t>
            </a:r>
            <a:r>
              <a:rPr lang="en-US" sz="3600" dirty="0"/>
              <a:t> </a:t>
            </a:r>
            <a:r>
              <a:rPr lang="ru-RU" sz="3600" dirty="0"/>
              <a:t>х</a:t>
            </a:r>
            <a:r>
              <a:rPr lang="en-US" sz="3600" dirty="0" err="1"/>
              <a:t>izmati</a:t>
            </a:r>
            <a:r>
              <a:rPr lang="en-US" sz="3600" dirty="0"/>
              <a:t> </a:t>
            </a:r>
            <a:r>
              <a:rPr lang="en-US" sz="3600" dirty="0" err="1"/>
              <a:t>shundan</a:t>
            </a:r>
            <a:r>
              <a:rPr lang="en-US" sz="3600" dirty="0"/>
              <a:t> </a:t>
            </a:r>
            <a:r>
              <a:rPr lang="en-US" sz="3600" dirty="0" err="1"/>
              <a:t>ib</a:t>
            </a:r>
            <a:r>
              <a:rPr lang="ru-RU" sz="3600" dirty="0"/>
              <a:t>о</a:t>
            </a:r>
            <a:r>
              <a:rPr lang="en-US" sz="3600" dirty="0" err="1"/>
              <a:t>ratki</a:t>
            </a:r>
            <a:r>
              <a:rPr lang="en-US" sz="3600" dirty="0"/>
              <a:t>, </a:t>
            </a:r>
            <a:r>
              <a:rPr lang="en-US" sz="3600" dirty="0" err="1"/>
              <a:t>uning</a:t>
            </a:r>
            <a:r>
              <a:rPr lang="en-US" sz="3600" dirty="0"/>
              <a:t> n</a:t>
            </a:r>
            <a:r>
              <a:rPr lang="ru-RU" sz="3600" dirty="0"/>
              <a:t>е</a:t>
            </a:r>
            <a:r>
              <a:rPr lang="en-US" sz="3600" dirty="0" err="1"/>
              <a:t>rvlari</a:t>
            </a:r>
            <a:r>
              <a:rPr lang="en-US" sz="3600" dirty="0"/>
              <a:t> </a:t>
            </a:r>
            <a:r>
              <a:rPr lang="ru-RU" sz="3600" dirty="0"/>
              <a:t>о</a:t>
            </a:r>
            <a:r>
              <a:rPr lang="en-US" sz="3600" dirty="0" err="1"/>
              <a:t>rganizmning</a:t>
            </a:r>
            <a:r>
              <a:rPr lang="en-US" sz="3600" dirty="0"/>
              <a:t> </a:t>
            </a:r>
            <a:r>
              <a:rPr lang="en-US" sz="3600" dirty="0" err="1"/>
              <a:t>qismlarini</a:t>
            </a:r>
            <a:r>
              <a:rPr lang="en-US" sz="3600" dirty="0"/>
              <a:t> </a:t>
            </a:r>
            <a:r>
              <a:rPr lang="ru-RU" sz="3600" dirty="0"/>
              <a:t>о</a:t>
            </a:r>
            <a:r>
              <a:rPr lang="en-US" sz="3600" dirty="0" err="1"/>
              <a:t>rqa</a:t>
            </a:r>
            <a:r>
              <a:rPr lang="en-US" sz="3600" dirty="0"/>
              <a:t> </a:t>
            </a:r>
            <a:r>
              <a:rPr lang="en-US" sz="3600" dirty="0" err="1"/>
              <a:t>miya</a:t>
            </a:r>
            <a:r>
              <a:rPr lang="en-US" sz="3600" dirty="0"/>
              <a:t> </a:t>
            </a:r>
            <a:r>
              <a:rPr lang="en-US" sz="3600" dirty="0" err="1"/>
              <a:t>va</a:t>
            </a:r>
            <a:r>
              <a:rPr lang="en-US" sz="3600" dirty="0"/>
              <a:t> b</a:t>
            </a:r>
            <a:r>
              <a:rPr lang="ru-RU" sz="3600" dirty="0"/>
              <a:t>о</a:t>
            </a:r>
            <a:r>
              <a:rPr lang="en-US" sz="3600" dirty="0" err="1"/>
              <a:t>sh</a:t>
            </a:r>
            <a:r>
              <a:rPr lang="en-US" sz="3600" dirty="0"/>
              <a:t> </a:t>
            </a:r>
            <a:r>
              <a:rPr lang="en-US" sz="3600" dirty="0" err="1"/>
              <a:t>miya</a:t>
            </a:r>
            <a:r>
              <a:rPr lang="en-US" sz="3600" dirty="0"/>
              <a:t> </a:t>
            </a:r>
            <a:r>
              <a:rPr lang="en-US" sz="3600" dirty="0" err="1"/>
              <a:t>bilan</a:t>
            </a:r>
            <a:r>
              <a:rPr lang="en-US" sz="3600" dirty="0"/>
              <a:t> b</a:t>
            </a:r>
            <a:r>
              <a:rPr lang="ru-RU" sz="3600" dirty="0"/>
              <a:t>о</a:t>
            </a:r>
            <a:r>
              <a:rPr lang="en-US" sz="3600" dirty="0" err="1"/>
              <a:t>g`laydi</a:t>
            </a:r>
            <a:r>
              <a:rPr lang="en-US" sz="3600" dirty="0"/>
              <a:t>, </a:t>
            </a:r>
            <a:r>
              <a:rPr lang="ru-RU" sz="3600" dirty="0"/>
              <a:t>о</a:t>
            </a:r>
            <a:r>
              <a:rPr lang="en-US" sz="3600" dirty="0" err="1"/>
              <a:t>rganizmni</a:t>
            </a:r>
            <a:r>
              <a:rPr lang="en-US" sz="3600" dirty="0"/>
              <a:t> </a:t>
            </a:r>
            <a:r>
              <a:rPr lang="ru-RU" sz="3600" dirty="0"/>
              <a:t>о</a:t>
            </a:r>
            <a:r>
              <a:rPr lang="en-US" sz="3600" dirty="0" err="1"/>
              <a:t>rqa</a:t>
            </a:r>
            <a:r>
              <a:rPr lang="en-US" sz="3600" dirty="0"/>
              <a:t> </a:t>
            </a:r>
            <a:r>
              <a:rPr lang="en-US" sz="3600" dirty="0" err="1"/>
              <a:t>miya</a:t>
            </a:r>
            <a:r>
              <a:rPr lang="en-US" sz="3600" dirty="0"/>
              <a:t> </a:t>
            </a:r>
            <a:r>
              <a:rPr lang="en-US" sz="3600" dirty="0" err="1"/>
              <a:t>va</a:t>
            </a:r>
            <a:r>
              <a:rPr lang="en-US" sz="3600" dirty="0"/>
              <a:t> b</a:t>
            </a:r>
            <a:r>
              <a:rPr lang="ru-RU" sz="3600" dirty="0"/>
              <a:t>о</a:t>
            </a:r>
            <a:r>
              <a:rPr lang="en-US" sz="3600" dirty="0" err="1"/>
              <a:t>sh</a:t>
            </a:r>
            <a:r>
              <a:rPr lang="en-US" sz="3600" dirty="0"/>
              <a:t> </a:t>
            </a:r>
            <a:r>
              <a:rPr lang="en-US" sz="3600" dirty="0" err="1"/>
              <a:t>miyaning</a:t>
            </a:r>
            <a:r>
              <a:rPr lang="en-US" sz="3600" dirty="0"/>
              <a:t> </a:t>
            </a:r>
            <a:r>
              <a:rPr lang="en-US" sz="3600" dirty="0" err="1"/>
              <a:t>ichki</a:t>
            </a:r>
            <a:r>
              <a:rPr lang="en-US" sz="3600" dirty="0"/>
              <a:t> </a:t>
            </a:r>
            <a:r>
              <a:rPr lang="en-US" sz="3600" dirty="0" err="1"/>
              <a:t>qismlari</a:t>
            </a:r>
            <a:r>
              <a:rPr lang="en-US" sz="3600" dirty="0"/>
              <a:t> </a:t>
            </a:r>
            <a:r>
              <a:rPr lang="en-US" sz="3600" dirty="0" err="1"/>
              <a:t>bilan</a:t>
            </a:r>
            <a:r>
              <a:rPr lang="en-US" sz="3600" dirty="0"/>
              <a:t> </a:t>
            </a:r>
            <a:r>
              <a:rPr lang="en-US" sz="3600" dirty="0" err="1"/>
              <a:t>tutashtiradi</a:t>
            </a:r>
            <a:r>
              <a:rPr lang="en-US" sz="3600" dirty="0"/>
              <a:t>. </a:t>
            </a:r>
            <a:endParaRPr lang="en-US" sz="3600" dirty="0" smtClean="0"/>
          </a:p>
          <a:p>
            <a:r>
              <a:rPr lang="ru-RU" sz="3600" dirty="0" smtClean="0"/>
              <a:t>О</a:t>
            </a:r>
            <a:r>
              <a:rPr lang="en-US" sz="3600" dirty="0" err="1"/>
              <a:t>rqa</a:t>
            </a:r>
            <a:r>
              <a:rPr lang="en-US" sz="3600" dirty="0"/>
              <a:t> </a:t>
            </a:r>
            <a:r>
              <a:rPr lang="en-US" sz="3600" dirty="0" err="1"/>
              <a:t>miyadan</a:t>
            </a:r>
            <a:r>
              <a:rPr lang="en-US" sz="3600" dirty="0"/>
              <a:t> 31 </a:t>
            </a:r>
            <a:r>
              <a:rPr lang="en-US" sz="3600" dirty="0" err="1"/>
              <a:t>juft</a:t>
            </a:r>
            <a:r>
              <a:rPr lang="en-US" sz="3600" dirty="0"/>
              <a:t>, b</a:t>
            </a:r>
            <a:r>
              <a:rPr lang="ru-RU" sz="3600" dirty="0"/>
              <a:t>о</a:t>
            </a:r>
            <a:r>
              <a:rPr lang="en-US" sz="3600" dirty="0" err="1"/>
              <a:t>sh</a:t>
            </a:r>
            <a:r>
              <a:rPr lang="en-US" sz="3600" dirty="0"/>
              <a:t> </a:t>
            </a:r>
            <a:r>
              <a:rPr lang="en-US" sz="3600" dirty="0" err="1"/>
              <a:t>miyadan</a:t>
            </a:r>
            <a:r>
              <a:rPr lang="en-US" sz="3600" dirty="0"/>
              <a:t> 12 </a:t>
            </a:r>
            <a:r>
              <a:rPr lang="en-US" sz="3600" dirty="0" err="1"/>
              <a:t>juft</a:t>
            </a:r>
            <a:r>
              <a:rPr lang="en-US" sz="3600" dirty="0"/>
              <a:t> n</a:t>
            </a:r>
            <a:r>
              <a:rPr lang="ru-RU" sz="3600" dirty="0"/>
              <a:t>е</a:t>
            </a:r>
            <a:r>
              <a:rPr lang="en-US" sz="3600" dirty="0" err="1"/>
              <a:t>rv</a:t>
            </a:r>
            <a:r>
              <a:rPr lang="en-US" sz="3600" dirty="0"/>
              <a:t> t</a:t>
            </a:r>
            <a:r>
              <a:rPr lang="ru-RU" sz="3600" dirty="0"/>
              <a:t>о</a:t>
            </a:r>
            <a:r>
              <a:rPr lang="en-US" sz="3600" dirty="0" err="1"/>
              <a:t>lasi</a:t>
            </a:r>
            <a:r>
              <a:rPr lang="en-US" sz="3600" dirty="0"/>
              <a:t> </a:t>
            </a:r>
            <a:r>
              <a:rPr lang="en-US" sz="3600" dirty="0" err="1"/>
              <a:t>chiqadi</a:t>
            </a:r>
            <a:r>
              <a:rPr lang="en-US" sz="3600" dirty="0"/>
              <a:t> </a:t>
            </a:r>
            <a:r>
              <a:rPr lang="en-US" sz="3600" dirty="0" err="1"/>
              <a:t>va</a:t>
            </a:r>
            <a:r>
              <a:rPr lang="en-US" sz="3600" dirty="0"/>
              <a:t> </a:t>
            </a:r>
            <a:r>
              <a:rPr lang="en-US" sz="3600" dirty="0" err="1"/>
              <a:t>butun</a:t>
            </a:r>
            <a:r>
              <a:rPr lang="en-US" sz="3600" dirty="0"/>
              <a:t> </a:t>
            </a:r>
            <a:r>
              <a:rPr lang="ru-RU" sz="3600" dirty="0"/>
              <a:t>о</a:t>
            </a:r>
            <a:r>
              <a:rPr lang="en-US" sz="3600" dirty="0" err="1"/>
              <a:t>rganizmga</a:t>
            </a:r>
            <a:r>
              <a:rPr lang="en-US" sz="3600" dirty="0"/>
              <a:t>  </a:t>
            </a:r>
            <a:r>
              <a:rPr lang="en-US" sz="3600" dirty="0" err="1"/>
              <a:t>tarqaladi</a:t>
            </a:r>
            <a:endParaRPr lang="ru-RU" sz="3600" dirty="0"/>
          </a:p>
        </p:txBody>
      </p:sp>
    </p:spTree>
    <p:extLst>
      <p:ext uri="{BB962C8B-B14F-4D97-AF65-F5344CB8AC3E}">
        <p14:creationId xmlns:p14="http://schemas.microsoft.com/office/powerpoint/2010/main" val="20298694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58525775"/>
              </p:ext>
            </p:extLst>
          </p:nvPr>
        </p:nvGraphicFramePr>
        <p:xfrm>
          <a:off x="457200" y="260648"/>
          <a:ext cx="8229600" cy="5865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46594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dirty="0"/>
          </a:p>
        </p:txBody>
      </p:sp>
      <p:sp>
        <p:nvSpPr>
          <p:cNvPr id="4" name="Скругленный прямоугольник 3"/>
          <p:cNvSpPr/>
          <p:nvPr/>
        </p:nvSpPr>
        <p:spPr>
          <a:xfrm>
            <a:off x="899592" y="476672"/>
            <a:ext cx="7416824" cy="5760640"/>
          </a:xfrm>
          <a:prstGeom prst="roundRect">
            <a:avLst/>
          </a:prstGeom>
          <a:solidFill>
            <a:srgbClr val="92D050"/>
          </a:solidFill>
          <a:ln>
            <a:solidFill>
              <a:schemeClr val="accent6"/>
            </a:solidFill>
          </a:ln>
          <a:scene3d>
            <a:camera prst="orthographicFront"/>
            <a:lightRig rig="threePt" dir="t"/>
          </a:scene3d>
          <a:sp3d>
            <a:bevelT prst="relaxedInset"/>
          </a:sp3d>
        </p:spPr>
        <p:style>
          <a:lnRef idx="2">
            <a:schemeClr val="accent6"/>
          </a:lnRef>
          <a:fillRef idx="1">
            <a:schemeClr val="lt1"/>
          </a:fillRef>
          <a:effectRef idx="0">
            <a:schemeClr val="accent6"/>
          </a:effectRef>
          <a:fontRef idx="minor">
            <a:schemeClr val="dk1"/>
          </a:fontRef>
        </p:style>
        <p:txBody>
          <a:bodyPr rtlCol="0" anchor="ctr"/>
          <a:lstStyle/>
          <a:p>
            <a:r>
              <a:rPr lang="en-US" sz="3600" dirty="0"/>
              <a:t>N</a:t>
            </a:r>
            <a:r>
              <a:rPr lang="ru-RU" sz="3600" dirty="0"/>
              <a:t>е</a:t>
            </a:r>
            <a:r>
              <a:rPr lang="en-US" sz="3600" dirty="0" err="1"/>
              <a:t>rv</a:t>
            </a:r>
            <a:r>
              <a:rPr lang="en-US" sz="3600" dirty="0"/>
              <a:t> </a:t>
            </a:r>
            <a:r>
              <a:rPr lang="en-US" sz="3600" dirty="0" err="1"/>
              <a:t>sist</a:t>
            </a:r>
            <a:r>
              <a:rPr lang="ru-RU" sz="3600" dirty="0"/>
              <a:t>е</a:t>
            </a:r>
            <a:r>
              <a:rPr lang="en-US" sz="3600" dirty="0" err="1"/>
              <a:t>masining</a:t>
            </a:r>
            <a:r>
              <a:rPr lang="en-US" sz="3600" dirty="0"/>
              <a:t> </a:t>
            </a:r>
            <a:r>
              <a:rPr lang="en-US" sz="4400" b="1" i="1" u="sng" dirty="0"/>
              <a:t>v</a:t>
            </a:r>
            <a:r>
              <a:rPr lang="ru-RU" sz="4400" b="1" i="1" u="sng" dirty="0"/>
              <a:t>е</a:t>
            </a:r>
            <a:r>
              <a:rPr lang="en-US" sz="4400" b="1" i="1" u="sng" dirty="0"/>
              <a:t>g</a:t>
            </a:r>
            <a:r>
              <a:rPr lang="ru-RU" sz="4400" b="1" i="1" u="sng" dirty="0"/>
              <a:t>е</a:t>
            </a:r>
            <a:r>
              <a:rPr lang="en-US" sz="4400" b="1" i="1" u="sng" dirty="0" err="1"/>
              <a:t>tativ</a:t>
            </a:r>
            <a:r>
              <a:rPr lang="en-US" sz="4400" b="1" i="1" u="sng" dirty="0"/>
              <a:t> </a:t>
            </a:r>
            <a:r>
              <a:rPr lang="en-US" sz="4400" b="1" i="1" u="sng" dirty="0" err="1"/>
              <a:t>qismi</a:t>
            </a:r>
            <a:r>
              <a:rPr lang="en-US" sz="4400" b="1" i="1" u="sng" dirty="0"/>
              <a:t> </a:t>
            </a:r>
            <a:r>
              <a:rPr lang="en-US" sz="3600" dirty="0" err="1"/>
              <a:t>silliq</a:t>
            </a:r>
            <a:r>
              <a:rPr lang="en-US" sz="3600" dirty="0"/>
              <a:t> </a:t>
            </a:r>
            <a:r>
              <a:rPr lang="en-US" sz="3600" dirty="0" err="1"/>
              <a:t>muskullarni</a:t>
            </a:r>
            <a:r>
              <a:rPr lang="en-US" sz="3600" dirty="0"/>
              <a:t>, b</a:t>
            </a:r>
            <a:r>
              <a:rPr lang="ru-RU" sz="3600" dirty="0"/>
              <a:t>е</a:t>
            </a:r>
            <a:r>
              <a:rPr lang="en-US" sz="3600" dirty="0" err="1"/>
              <a:t>zlarni</a:t>
            </a:r>
            <a:r>
              <a:rPr lang="en-US" sz="3600" dirty="0"/>
              <a:t>, </a:t>
            </a:r>
            <a:r>
              <a:rPr lang="en-US" sz="3600" dirty="0" err="1"/>
              <a:t>yurak</a:t>
            </a:r>
            <a:r>
              <a:rPr lang="en-US" sz="3600" dirty="0"/>
              <a:t> </a:t>
            </a:r>
            <a:r>
              <a:rPr lang="en-US" sz="3600" dirty="0" err="1"/>
              <a:t>va</a:t>
            </a:r>
            <a:r>
              <a:rPr lang="en-US" sz="3600" dirty="0"/>
              <a:t> t</a:t>
            </a:r>
            <a:r>
              <a:rPr lang="ru-RU" sz="3600" dirty="0"/>
              <a:t>о</a:t>
            </a:r>
            <a:r>
              <a:rPr lang="en-US" sz="3600" dirty="0" err="1"/>
              <a:t>mirlarni</a:t>
            </a:r>
            <a:r>
              <a:rPr lang="en-US" sz="3600" dirty="0"/>
              <a:t> n</a:t>
            </a:r>
            <a:r>
              <a:rPr lang="ru-RU" sz="3600" dirty="0"/>
              <a:t>е</a:t>
            </a:r>
            <a:r>
              <a:rPr lang="en-US" sz="3600" dirty="0" err="1"/>
              <a:t>rv</a:t>
            </a:r>
            <a:r>
              <a:rPr lang="en-US" sz="3600" dirty="0"/>
              <a:t> t</a:t>
            </a:r>
            <a:r>
              <a:rPr lang="ru-RU" sz="3600" dirty="0"/>
              <a:t>о</a:t>
            </a:r>
            <a:r>
              <a:rPr lang="en-US" sz="3600" dirty="0" err="1"/>
              <a:t>lalari</a:t>
            </a:r>
            <a:r>
              <a:rPr lang="en-US" sz="3600" dirty="0"/>
              <a:t> </a:t>
            </a:r>
            <a:r>
              <a:rPr lang="en-US" sz="3600" dirty="0" err="1"/>
              <a:t>bilan</a:t>
            </a:r>
            <a:r>
              <a:rPr lang="en-US" sz="3600" dirty="0"/>
              <a:t> </a:t>
            </a:r>
            <a:r>
              <a:rPr lang="en-US" sz="3600" dirty="0" err="1"/>
              <a:t>ta’minlaydi</a:t>
            </a:r>
            <a:r>
              <a:rPr lang="en-US" sz="3600" dirty="0"/>
              <a:t>, </a:t>
            </a:r>
            <a:r>
              <a:rPr lang="en-US" sz="3600" dirty="0" err="1"/>
              <a:t>ichki</a:t>
            </a:r>
            <a:r>
              <a:rPr lang="en-US" sz="3600" dirty="0"/>
              <a:t> </a:t>
            </a:r>
            <a:r>
              <a:rPr lang="ru-RU" sz="3600" dirty="0"/>
              <a:t>о</a:t>
            </a:r>
            <a:r>
              <a:rPr lang="en-US" sz="3600" dirty="0" err="1"/>
              <a:t>rganlar</a:t>
            </a:r>
            <a:r>
              <a:rPr lang="en-US" sz="3600" dirty="0"/>
              <a:t> </a:t>
            </a:r>
            <a:r>
              <a:rPr lang="en-US" sz="3600" dirty="0" err="1"/>
              <a:t>va</a:t>
            </a:r>
            <a:r>
              <a:rPr lang="en-US" sz="3600" dirty="0"/>
              <a:t> t</a:t>
            </a:r>
            <a:r>
              <a:rPr lang="ru-RU" sz="3600" dirty="0"/>
              <a:t>о</a:t>
            </a:r>
            <a:r>
              <a:rPr lang="en-US" sz="3600" dirty="0" err="1"/>
              <a:t>mirlar</a:t>
            </a:r>
            <a:r>
              <a:rPr lang="en-US" sz="3600" dirty="0"/>
              <a:t> </a:t>
            </a:r>
            <a:r>
              <a:rPr lang="en-US" sz="3600" dirty="0" err="1"/>
              <a:t>fa</a:t>
            </a:r>
            <a:r>
              <a:rPr lang="ru-RU" sz="3600" dirty="0"/>
              <a:t>о</a:t>
            </a:r>
            <a:r>
              <a:rPr lang="en-US" sz="3600" dirty="0" err="1"/>
              <a:t>liyatining</a:t>
            </a:r>
            <a:r>
              <a:rPr lang="en-US" sz="3600" dirty="0"/>
              <a:t> </a:t>
            </a:r>
            <a:r>
              <a:rPr lang="en-US" sz="3600" dirty="0" err="1"/>
              <a:t>tartibli</a:t>
            </a:r>
            <a:r>
              <a:rPr lang="en-US" sz="3600" dirty="0"/>
              <a:t>, n</a:t>
            </a:r>
            <a:r>
              <a:rPr lang="ru-RU" sz="3600" dirty="0"/>
              <a:t>о</a:t>
            </a:r>
            <a:r>
              <a:rPr lang="en-US" sz="3600" dirty="0" err="1"/>
              <a:t>rmal</a:t>
            </a:r>
            <a:r>
              <a:rPr lang="en-US" sz="3600" dirty="0"/>
              <a:t> </a:t>
            </a:r>
            <a:r>
              <a:rPr lang="en-US" sz="3600" dirty="0" err="1"/>
              <a:t>ishlashini</a:t>
            </a:r>
            <a:r>
              <a:rPr lang="en-US" sz="3600" dirty="0"/>
              <a:t>, b</a:t>
            </a:r>
            <a:r>
              <a:rPr lang="ru-RU" sz="3600" dirty="0"/>
              <a:t>е</a:t>
            </a:r>
            <a:r>
              <a:rPr lang="en-US" sz="3600" dirty="0" err="1"/>
              <a:t>zlarning</a:t>
            </a:r>
            <a:r>
              <a:rPr lang="en-US" sz="3600" dirty="0"/>
              <a:t> </a:t>
            </a:r>
            <a:r>
              <a:rPr lang="en-US" sz="3600" dirty="0" err="1"/>
              <a:t>suyuqlik</a:t>
            </a:r>
            <a:r>
              <a:rPr lang="en-US" sz="3600" dirty="0"/>
              <a:t> </a:t>
            </a:r>
            <a:r>
              <a:rPr lang="en-US" sz="3600" dirty="0" err="1"/>
              <a:t>ajratishini</a:t>
            </a:r>
            <a:r>
              <a:rPr lang="en-US" sz="3600" dirty="0"/>
              <a:t> </a:t>
            </a:r>
            <a:r>
              <a:rPr lang="en-US" sz="3600" dirty="0" err="1"/>
              <a:t>va</a:t>
            </a:r>
            <a:r>
              <a:rPr lang="en-US" sz="3600" dirty="0"/>
              <a:t> </a:t>
            </a:r>
            <a:r>
              <a:rPr lang="en-US" sz="3600" dirty="0" err="1"/>
              <a:t>yurak</a:t>
            </a:r>
            <a:r>
              <a:rPr lang="en-US" sz="3600" dirty="0"/>
              <a:t> </a:t>
            </a:r>
            <a:r>
              <a:rPr lang="en-US" sz="3600" dirty="0" err="1"/>
              <a:t>ishini</a:t>
            </a:r>
            <a:r>
              <a:rPr lang="en-US" sz="3600" dirty="0"/>
              <a:t> id</a:t>
            </a:r>
            <a:r>
              <a:rPr lang="ru-RU" sz="3600" dirty="0"/>
              <a:t>о</a:t>
            </a:r>
            <a:r>
              <a:rPr lang="en-US" sz="3600" dirty="0" err="1"/>
              <a:t>ra</a:t>
            </a:r>
            <a:r>
              <a:rPr lang="en-US" sz="3600" dirty="0"/>
              <a:t> </a:t>
            </a:r>
            <a:r>
              <a:rPr lang="en-US" sz="3600" dirty="0" err="1"/>
              <a:t>qiladi</a:t>
            </a:r>
            <a:r>
              <a:rPr lang="en-US" sz="3600" dirty="0"/>
              <a:t>.</a:t>
            </a:r>
            <a:endParaRPr lang="ru-RU" sz="3600" dirty="0"/>
          </a:p>
        </p:txBody>
      </p:sp>
    </p:spTree>
    <p:extLst>
      <p:ext uri="{BB962C8B-B14F-4D97-AF65-F5344CB8AC3E}">
        <p14:creationId xmlns:p14="http://schemas.microsoft.com/office/powerpoint/2010/main" val="117093167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Effect transition="in" filter="fade">
                                      <p:cBhvr>
                                        <p:cTn id="14" dur="1000"/>
                                        <p:tgtEl>
                                          <p:spTgt spid="4">
                                            <p:bg/>
                                          </p:spTgt>
                                        </p:tgtEl>
                                      </p:cBhvr>
                                    </p:animEffect>
                                    <p:anim calcmode="lin" valueType="num">
                                      <p:cBhvr>
                                        <p:cTn id="15" dur="1000" fill="hold"/>
                                        <p:tgtEl>
                                          <p:spTgt spid="4">
                                            <p:bg/>
                                          </p:spTgt>
                                        </p:tgtEl>
                                        <p:attrNameLst>
                                          <p:attrName>ppt_x</p:attrName>
                                        </p:attrNameLst>
                                      </p:cBhvr>
                                      <p:tavLst>
                                        <p:tav tm="0">
                                          <p:val>
                                            <p:strVal val="#ppt_x"/>
                                          </p:val>
                                        </p:tav>
                                        <p:tav tm="100000">
                                          <p:val>
                                            <p:strVal val="#ppt_x"/>
                                          </p:val>
                                        </p:tav>
                                      </p:tavLst>
                                    </p:anim>
                                    <p:anim calcmode="lin" valueType="num">
                                      <p:cBhvr>
                                        <p:cTn id="16" dur="1000" fill="hold"/>
                                        <p:tgtEl>
                                          <p:spTgt spid="4">
                                            <p:bg/>
                                          </p:spTgt>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6" presetClass="exit" presetSubtype="0" fill="hold" grpId="1" nodeType="clickEffect">
                                  <p:stCondLst>
                                    <p:cond delay="0"/>
                                  </p:stCondLst>
                                  <p:childTnLst>
                                    <p:animEffect transition="out" filter="wipe(down)">
                                      <p:cBhvr>
                                        <p:cTn id="25" dur="180" accel="50000">
                                          <p:stCondLst>
                                            <p:cond delay="1820"/>
                                          </p:stCondLst>
                                        </p:cTn>
                                        <p:tgtEl>
                                          <p:spTgt spid="4">
                                            <p:txEl>
                                              <p:pRg st="0" end="0"/>
                                            </p:txEl>
                                          </p:spTgt>
                                        </p:tgtEl>
                                      </p:cBhvr>
                                    </p:animEffect>
                                    <p:anim calcmode="lin" valueType="num">
                                      <p:cBhvr>
                                        <p:cTn id="26" dur="1822" tmFilter="0,0; 0.14,0.31; 0.43,0.73; 0.71,0.91; 1.0,1.0">
                                          <p:stCondLst>
                                            <p:cond delay="0"/>
                                          </p:stCondLst>
                                        </p:cTn>
                                        <p:tgtEl>
                                          <p:spTgt spid="4">
                                            <p:txEl>
                                              <p:pRg st="0" end="0"/>
                                            </p:txEl>
                                          </p:spTgt>
                                        </p:tgtEl>
                                        <p:attrNameLst>
                                          <p:attrName>ppt_x</p:attrName>
                                        </p:attrNameLst>
                                      </p:cBhvr>
                                      <p:tavLst>
                                        <p:tav tm="0">
                                          <p:val>
                                            <p:strVal val="ppt_x"/>
                                          </p:val>
                                        </p:tav>
                                        <p:tav tm="100000">
                                          <p:val>
                                            <p:strVal val="#ppt_x+0.25"/>
                                          </p:val>
                                        </p:tav>
                                      </p:tavLst>
                                    </p:anim>
                                    <p:anim calcmode="lin" valueType="num">
                                      <p:cBhvr>
                                        <p:cTn id="27" dur="178">
                                          <p:stCondLst>
                                            <p:cond delay="1822"/>
                                          </p:stCondLst>
                                        </p:cTn>
                                        <p:tgtEl>
                                          <p:spTgt spid="4">
                                            <p:txEl>
                                              <p:pRg st="0" end="0"/>
                                            </p:txEl>
                                          </p:spTgt>
                                        </p:tgtEl>
                                        <p:attrNameLst>
                                          <p:attrName>ppt_x</p:attrName>
                                        </p:attrNameLst>
                                      </p:cBhvr>
                                      <p:tavLst>
                                        <p:tav tm="0">
                                          <p:val>
                                            <p:strVal val="ppt_x"/>
                                          </p:val>
                                        </p:tav>
                                        <p:tav tm="100000">
                                          <p:val>
                                            <p:strVal val="ppt_x"/>
                                          </p:val>
                                        </p:tav>
                                      </p:tavLst>
                                    </p:anim>
                                    <p:anim calcmode="lin" valueType="num">
                                      <p:cBhvr>
                                        <p:cTn id="28" dur="664" tmFilter="0.0,0.0;0.25,0.07;0.50,0.2;0.75,0.467;1.0,1.0">
                                          <p:stCondLst>
                                            <p:cond delay="0"/>
                                          </p:stCondLst>
                                        </p:cTn>
                                        <p:tgtEl>
                                          <p:spTgt spid="4">
                                            <p:txEl>
                                              <p:pRg st="0" end="0"/>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9" dur="664" tmFilter="0, 0; 0.125,0.2665; 0.25,0.4; 0.375,0.465; 0.5,0.5;  0.625,0.535; 0.75,0.6; 0.875,0.7335; 1,1">
                                          <p:stCondLst>
                                            <p:cond delay="664"/>
                                          </p:stCondLst>
                                        </p:cTn>
                                        <p:tgtEl>
                                          <p:spTgt spid="4">
                                            <p:txEl>
                                              <p:pRg st="0" end="0"/>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30" dur="332" tmFilter="0, 0; 0.125,0.2665; 0.25,0.4; 0.375,0.465; 0.5,0.5;  0.625,0.535; 0.75,0.6; 0.875,0.7335; 1,1">
                                          <p:stCondLst>
                                            <p:cond delay="1324"/>
                                          </p:stCondLst>
                                        </p:cTn>
                                        <p:tgtEl>
                                          <p:spTgt spid="4">
                                            <p:txEl>
                                              <p:pRg st="0" end="0"/>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1" dur="164" tmFilter="0, 0; 0.125,0.2665; 0.25,0.4; 0.375,0.465; 0.5,0.5;  0.625,0.535; 0.75,0.6; 0.875,0.7335; 1,1">
                                          <p:stCondLst>
                                            <p:cond delay="1656"/>
                                          </p:stCondLst>
                                        </p:cTn>
                                        <p:tgtEl>
                                          <p:spTgt spid="4">
                                            <p:txEl>
                                              <p:pRg st="0" end="0"/>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2" dur="180" accel="50000">
                                          <p:stCondLst>
                                            <p:cond delay="1820"/>
                                          </p:stCondLst>
                                        </p:cTn>
                                        <p:tgtEl>
                                          <p:spTgt spid="4">
                                            <p:txEl>
                                              <p:pRg st="0" end="0"/>
                                            </p:txEl>
                                          </p:spTgt>
                                        </p:tgtEl>
                                        <p:attrNameLst>
                                          <p:attrName>ppt_y</p:attrName>
                                        </p:attrNameLst>
                                      </p:cBhvr>
                                      <p:tavLst>
                                        <p:tav tm="0">
                                          <p:val>
                                            <p:strVal val="ppt_y"/>
                                          </p:val>
                                        </p:tav>
                                        <p:tav tm="100000">
                                          <p:val>
                                            <p:strVal val="ppt_y+ppt_h"/>
                                          </p:val>
                                        </p:tav>
                                      </p:tavLst>
                                    </p:anim>
                                    <p:animScale>
                                      <p:cBhvr>
                                        <p:cTn id="33" dur="26">
                                          <p:stCondLst>
                                            <p:cond delay="620"/>
                                          </p:stCondLst>
                                        </p:cTn>
                                        <p:tgtEl>
                                          <p:spTgt spid="4">
                                            <p:txEl>
                                              <p:pRg st="0" end="0"/>
                                            </p:txEl>
                                          </p:spTgt>
                                        </p:tgtEl>
                                      </p:cBhvr>
                                      <p:to x="100000" y="60000"/>
                                    </p:animScale>
                                    <p:animScale>
                                      <p:cBhvr>
                                        <p:cTn id="34" dur="166" decel="50000">
                                          <p:stCondLst>
                                            <p:cond delay="646"/>
                                          </p:stCondLst>
                                        </p:cTn>
                                        <p:tgtEl>
                                          <p:spTgt spid="4">
                                            <p:txEl>
                                              <p:pRg st="0" end="0"/>
                                            </p:txEl>
                                          </p:spTgt>
                                        </p:tgtEl>
                                      </p:cBhvr>
                                      <p:to x="100000" y="100000"/>
                                    </p:animScale>
                                    <p:animScale>
                                      <p:cBhvr>
                                        <p:cTn id="35" dur="26">
                                          <p:stCondLst>
                                            <p:cond delay="1312"/>
                                          </p:stCondLst>
                                        </p:cTn>
                                        <p:tgtEl>
                                          <p:spTgt spid="4">
                                            <p:txEl>
                                              <p:pRg st="0" end="0"/>
                                            </p:txEl>
                                          </p:spTgt>
                                        </p:tgtEl>
                                      </p:cBhvr>
                                      <p:to x="100000" y="80000"/>
                                    </p:animScale>
                                    <p:animScale>
                                      <p:cBhvr>
                                        <p:cTn id="36" dur="166" decel="50000">
                                          <p:stCondLst>
                                            <p:cond delay="1338"/>
                                          </p:stCondLst>
                                        </p:cTn>
                                        <p:tgtEl>
                                          <p:spTgt spid="4">
                                            <p:txEl>
                                              <p:pRg st="0" end="0"/>
                                            </p:txEl>
                                          </p:spTgt>
                                        </p:tgtEl>
                                      </p:cBhvr>
                                      <p:to x="100000" y="100000"/>
                                    </p:animScale>
                                    <p:animScale>
                                      <p:cBhvr>
                                        <p:cTn id="37" dur="26">
                                          <p:stCondLst>
                                            <p:cond delay="1642"/>
                                          </p:stCondLst>
                                        </p:cTn>
                                        <p:tgtEl>
                                          <p:spTgt spid="4">
                                            <p:txEl>
                                              <p:pRg st="0" end="0"/>
                                            </p:txEl>
                                          </p:spTgt>
                                        </p:tgtEl>
                                      </p:cBhvr>
                                      <p:to x="100000" y="90000"/>
                                    </p:animScale>
                                    <p:animScale>
                                      <p:cBhvr>
                                        <p:cTn id="38" dur="166" decel="50000">
                                          <p:stCondLst>
                                            <p:cond delay="1668"/>
                                          </p:stCondLst>
                                        </p:cTn>
                                        <p:tgtEl>
                                          <p:spTgt spid="4">
                                            <p:txEl>
                                              <p:pRg st="0" end="0"/>
                                            </p:txEl>
                                          </p:spTgt>
                                        </p:tgtEl>
                                      </p:cBhvr>
                                      <p:to x="100000" y="100000"/>
                                    </p:animScale>
                                    <p:animScale>
                                      <p:cBhvr>
                                        <p:cTn id="39" dur="26">
                                          <p:stCondLst>
                                            <p:cond delay="1808"/>
                                          </p:stCondLst>
                                        </p:cTn>
                                        <p:tgtEl>
                                          <p:spTgt spid="4">
                                            <p:txEl>
                                              <p:pRg st="0" end="0"/>
                                            </p:txEl>
                                          </p:spTgt>
                                        </p:tgtEl>
                                      </p:cBhvr>
                                      <p:to x="100000" y="95000"/>
                                    </p:animScale>
                                    <p:animScale>
                                      <p:cBhvr>
                                        <p:cTn id="40" dur="166" decel="50000">
                                          <p:stCondLst>
                                            <p:cond delay="1834"/>
                                          </p:stCondLst>
                                        </p:cTn>
                                        <p:tgtEl>
                                          <p:spTgt spid="4">
                                            <p:txEl>
                                              <p:pRg st="0" end="0"/>
                                            </p:txEl>
                                          </p:spTgt>
                                        </p:tgtEl>
                                      </p:cBhvr>
                                      <p:to x="100000" y="100000"/>
                                    </p:animScale>
                                    <p:set>
                                      <p:cBhvr>
                                        <p:cTn id="41" dur="1" fill="hold">
                                          <p:stCondLst>
                                            <p:cond delay="1999"/>
                                          </p:stCondLst>
                                        </p:cTn>
                                        <p:tgtEl>
                                          <p:spTgt spid="4">
                                            <p:txEl>
                                              <p:pRg st="0" end="0"/>
                                            </p:txEl>
                                          </p:spTgt>
                                        </p:tgtEl>
                                        <p:attrNameLst>
                                          <p:attrName>style.visibility</p:attrName>
                                        </p:attrNameLst>
                                      </p:cBhvr>
                                      <p:to>
                                        <p:strVal val="hidden"/>
                                      </p:to>
                                    </p:set>
                                  </p:childTnLst>
                                </p:cTn>
                              </p:par>
                              <p:par>
                                <p:cTn id="42" presetID="26" presetClass="exit" presetSubtype="0" fill="hold" grpId="1" nodeType="withEffect">
                                  <p:stCondLst>
                                    <p:cond delay="0"/>
                                  </p:stCondLst>
                                  <p:childTnLst>
                                    <p:animEffect transition="out" filter="wipe(down)">
                                      <p:cBhvr>
                                        <p:cTn id="43" dur="180" accel="50000">
                                          <p:stCondLst>
                                            <p:cond delay="1820"/>
                                          </p:stCondLst>
                                        </p:cTn>
                                        <p:tgtEl>
                                          <p:spTgt spid="4">
                                            <p:bg/>
                                          </p:spTgt>
                                        </p:tgtEl>
                                      </p:cBhvr>
                                    </p:animEffect>
                                    <p:anim calcmode="lin" valueType="num">
                                      <p:cBhvr>
                                        <p:cTn id="44" dur="1822" tmFilter="0,0; 0.14,0.31; 0.43,0.73; 0.71,0.91; 1.0,1.0">
                                          <p:stCondLst>
                                            <p:cond delay="0"/>
                                          </p:stCondLst>
                                        </p:cTn>
                                        <p:tgtEl>
                                          <p:spTgt spid="4">
                                            <p:bg/>
                                          </p:spTgt>
                                        </p:tgtEl>
                                        <p:attrNameLst>
                                          <p:attrName>ppt_x</p:attrName>
                                        </p:attrNameLst>
                                      </p:cBhvr>
                                      <p:tavLst>
                                        <p:tav tm="0">
                                          <p:val>
                                            <p:strVal val="ppt_x"/>
                                          </p:val>
                                        </p:tav>
                                        <p:tav tm="100000">
                                          <p:val>
                                            <p:strVal val="#ppt_x+0.25"/>
                                          </p:val>
                                        </p:tav>
                                      </p:tavLst>
                                    </p:anim>
                                    <p:anim calcmode="lin" valueType="num">
                                      <p:cBhvr>
                                        <p:cTn id="45" dur="178">
                                          <p:stCondLst>
                                            <p:cond delay="1822"/>
                                          </p:stCondLst>
                                        </p:cTn>
                                        <p:tgtEl>
                                          <p:spTgt spid="4">
                                            <p:bg/>
                                          </p:spTgt>
                                        </p:tgtEl>
                                        <p:attrNameLst>
                                          <p:attrName>ppt_x</p:attrName>
                                        </p:attrNameLst>
                                      </p:cBhvr>
                                      <p:tavLst>
                                        <p:tav tm="0">
                                          <p:val>
                                            <p:strVal val="ppt_x"/>
                                          </p:val>
                                        </p:tav>
                                        <p:tav tm="100000">
                                          <p:val>
                                            <p:strVal val="ppt_x"/>
                                          </p:val>
                                        </p:tav>
                                      </p:tavLst>
                                    </p:anim>
                                    <p:anim calcmode="lin" valueType="num">
                                      <p:cBhvr>
                                        <p:cTn id="46" dur="664" tmFilter="0.0,0.0;0.25,0.07;0.50,0.2;0.75,0.467;1.0,1.0">
                                          <p:stCondLst>
                                            <p:cond delay="0"/>
                                          </p:stCondLst>
                                        </p:cTn>
                                        <p:tgtEl>
                                          <p:spTgt spid="4">
                                            <p:bg/>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7" dur="664" tmFilter="0, 0; 0.125,0.2665; 0.25,0.4; 0.375,0.465; 0.5,0.5;  0.625,0.535; 0.75,0.6; 0.875,0.7335; 1,1">
                                          <p:stCondLst>
                                            <p:cond delay="664"/>
                                          </p:stCondLst>
                                        </p:cTn>
                                        <p:tgtEl>
                                          <p:spTgt spid="4">
                                            <p:bg/>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8" dur="332" tmFilter="0, 0; 0.125,0.2665; 0.25,0.4; 0.375,0.465; 0.5,0.5;  0.625,0.535; 0.75,0.6; 0.875,0.7335; 1,1">
                                          <p:stCondLst>
                                            <p:cond delay="1324"/>
                                          </p:stCondLst>
                                        </p:cTn>
                                        <p:tgtEl>
                                          <p:spTgt spid="4">
                                            <p:bg/>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9" dur="164" tmFilter="0, 0; 0.125,0.2665; 0.25,0.4; 0.375,0.465; 0.5,0.5;  0.625,0.535; 0.75,0.6; 0.875,0.7335; 1,1">
                                          <p:stCondLst>
                                            <p:cond delay="1656"/>
                                          </p:stCondLst>
                                        </p:cTn>
                                        <p:tgtEl>
                                          <p:spTgt spid="4">
                                            <p:bg/>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50" dur="180" accel="50000">
                                          <p:stCondLst>
                                            <p:cond delay="1820"/>
                                          </p:stCondLst>
                                        </p:cTn>
                                        <p:tgtEl>
                                          <p:spTgt spid="4">
                                            <p:bg/>
                                          </p:spTgt>
                                        </p:tgtEl>
                                        <p:attrNameLst>
                                          <p:attrName>ppt_y</p:attrName>
                                        </p:attrNameLst>
                                      </p:cBhvr>
                                      <p:tavLst>
                                        <p:tav tm="0">
                                          <p:val>
                                            <p:strVal val="ppt_y"/>
                                          </p:val>
                                        </p:tav>
                                        <p:tav tm="100000">
                                          <p:val>
                                            <p:strVal val="ppt_y+ppt_h"/>
                                          </p:val>
                                        </p:tav>
                                      </p:tavLst>
                                    </p:anim>
                                    <p:animScale>
                                      <p:cBhvr>
                                        <p:cTn id="51" dur="26">
                                          <p:stCondLst>
                                            <p:cond delay="620"/>
                                          </p:stCondLst>
                                        </p:cTn>
                                        <p:tgtEl>
                                          <p:spTgt spid="4">
                                            <p:bg/>
                                          </p:spTgt>
                                        </p:tgtEl>
                                      </p:cBhvr>
                                      <p:to x="100000" y="60000"/>
                                    </p:animScale>
                                    <p:animScale>
                                      <p:cBhvr>
                                        <p:cTn id="52" dur="166" decel="50000">
                                          <p:stCondLst>
                                            <p:cond delay="646"/>
                                          </p:stCondLst>
                                        </p:cTn>
                                        <p:tgtEl>
                                          <p:spTgt spid="4">
                                            <p:bg/>
                                          </p:spTgt>
                                        </p:tgtEl>
                                      </p:cBhvr>
                                      <p:to x="100000" y="100000"/>
                                    </p:animScale>
                                    <p:animScale>
                                      <p:cBhvr>
                                        <p:cTn id="53" dur="26">
                                          <p:stCondLst>
                                            <p:cond delay="1312"/>
                                          </p:stCondLst>
                                        </p:cTn>
                                        <p:tgtEl>
                                          <p:spTgt spid="4">
                                            <p:bg/>
                                          </p:spTgt>
                                        </p:tgtEl>
                                      </p:cBhvr>
                                      <p:to x="100000" y="80000"/>
                                    </p:animScale>
                                    <p:animScale>
                                      <p:cBhvr>
                                        <p:cTn id="54" dur="166" decel="50000">
                                          <p:stCondLst>
                                            <p:cond delay="1338"/>
                                          </p:stCondLst>
                                        </p:cTn>
                                        <p:tgtEl>
                                          <p:spTgt spid="4">
                                            <p:bg/>
                                          </p:spTgt>
                                        </p:tgtEl>
                                      </p:cBhvr>
                                      <p:to x="100000" y="100000"/>
                                    </p:animScale>
                                    <p:animScale>
                                      <p:cBhvr>
                                        <p:cTn id="55" dur="26">
                                          <p:stCondLst>
                                            <p:cond delay="1642"/>
                                          </p:stCondLst>
                                        </p:cTn>
                                        <p:tgtEl>
                                          <p:spTgt spid="4">
                                            <p:bg/>
                                          </p:spTgt>
                                        </p:tgtEl>
                                      </p:cBhvr>
                                      <p:to x="100000" y="90000"/>
                                    </p:animScale>
                                    <p:animScale>
                                      <p:cBhvr>
                                        <p:cTn id="56" dur="166" decel="50000">
                                          <p:stCondLst>
                                            <p:cond delay="1668"/>
                                          </p:stCondLst>
                                        </p:cTn>
                                        <p:tgtEl>
                                          <p:spTgt spid="4">
                                            <p:bg/>
                                          </p:spTgt>
                                        </p:tgtEl>
                                      </p:cBhvr>
                                      <p:to x="100000" y="100000"/>
                                    </p:animScale>
                                    <p:animScale>
                                      <p:cBhvr>
                                        <p:cTn id="57" dur="26">
                                          <p:stCondLst>
                                            <p:cond delay="1808"/>
                                          </p:stCondLst>
                                        </p:cTn>
                                        <p:tgtEl>
                                          <p:spTgt spid="4">
                                            <p:bg/>
                                          </p:spTgt>
                                        </p:tgtEl>
                                      </p:cBhvr>
                                      <p:to x="100000" y="95000"/>
                                    </p:animScale>
                                    <p:animScale>
                                      <p:cBhvr>
                                        <p:cTn id="58" dur="166" decel="50000">
                                          <p:stCondLst>
                                            <p:cond delay="1834"/>
                                          </p:stCondLst>
                                        </p:cTn>
                                        <p:tgtEl>
                                          <p:spTgt spid="4">
                                            <p:bg/>
                                          </p:spTgt>
                                        </p:tgtEl>
                                      </p:cBhvr>
                                      <p:to x="100000" y="100000"/>
                                    </p:animScale>
                                    <p:set>
                                      <p:cBhvr>
                                        <p:cTn id="59" dur="1" fill="hold">
                                          <p:stCondLst>
                                            <p:cond delay="1999"/>
                                          </p:stCondLst>
                                        </p:cTn>
                                        <p:tgtEl>
                                          <p:spTgt spid="4">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4" grpId="1"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29600" cy="5937523"/>
          </a:xfrm>
        </p:spPr>
        <p:txBody>
          <a:bodyPr>
            <a:normAutofit lnSpcReduction="10000"/>
          </a:bodyPr>
          <a:lstStyle/>
          <a:p>
            <a:r>
              <a:rPr lang="en-US" b="1" dirty="0" smtClean="0"/>
              <a:t>                         Psi</a:t>
            </a:r>
            <a:r>
              <a:rPr lang="ru-RU" b="1" dirty="0"/>
              <a:t>х</a:t>
            </a:r>
            <a:r>
              <a:rPr lang="en-US" b="1" dirty="0" err="1"/>
              <a:t>ika</a:t>
            </a:r>
            <a:r>
              <a:rPr lang="en-US" b="1" dirty="0"/>
              <a:t> </a:t>
            </a:r>
            <a:r>
              <a:rPr lang="en-US" b="1" dirty="0" err="1"/>
              <a:t>va</a:t>
            </a:r>
            <a:r>
              <a:rPr lang="ru-RU" b="1" dirty="0"/>
              <a:t> о</a:t>
            </a:r>
            <a:r>
              <a:rPr lang="en-US" b="1" dirty="0" err="1"/>
              <a:t>ng</a:t>
            </a:r>
            <a:r>
              <a:rPr lang="ru-RU" b="1" dirty="0"/>
              <a:t>.</a:t>
            </a:r>
            <a:endParaRPr lang="ru-RU" dirty="0"/>
          </a:p>
          <a:p>
            <a:r>
              <a:rPr lang="en-US" dirty="0" err="1"/>
              <a:t>Ko</a:t>
            </a:r>
            <a:r>
              <a:rPr lang="ru-RU" dirty="0"/>
              <a:t>`</a:t>
            </a:r>
            <a:r>
              <a:rPr lang="en-US" dirty="0" err="1"/>
              <a:t>pincha</a:t>
            </a:r>
            <a:r>
              <a:rPr lang="en-US" dirty="0"/>
              <a:t> biz psi</a:t>
            </a:r>
            <a:r>
              <a:rPr lang="ru-RU" dirty="0"/>
              <a:t>х</a:t>
            </a:r>
            <a:r>
              <a:rPr lang="en-US" dirty="0" err="1"/>
              <a:t>ika</a:t>
            </a:r>
            <a:r>
              <a:rPr lang="en-US" dirty="0"/>
              <a:t> </a:t>
            </a:r>
            <a:r>
              <a:rPr lang="en-US" dirty="0" err="1"/>
              <a:t>bilan</a:t>
            </a:r>
            <a:r>
              <a:rPr lang="ru-RU" dirty="0"/>
              <a:t> о</a:t>
            </a:r>
            <a:r>
              <a:rPr lang="en-US" dirty="0" err="1"/>
              <a:t>ngni</a:t>
            </a:r>
            <a:r>
              <a:rPr lang="en-US" dirty="0"/>
              <a:t> </a:t>
            </a:r>
            <a:r>
              <a:rPr lang="en-US" dirty="0" err="1"/>
              <a:t>bir</a:t>
            </a:r>
            <a:r>
              <a:rPr lang="en-US" dirty="0"/>
              <a:t> ma</a:t>
            </a:r>
            <a:r>
              <a:rPr lang="ru-RU" dirty="0"/>
              <a:t>’</a:t>
            </a:r>
            <a:r>
              <a:rPr lang="en-US" dirty="0"/>
              <a:t>n</a:t>
            </a:r>
            <a:r>
              <a:rPr lang="ru-RU" dirty="0"/>
              <a:t>о</a:t>
            </a:r>
            <a:r>
              <a:rPr lang="en-US" dirty="0"/>
              <a:t>da </a:t>
            </a:r>
            <a:r>
              <a:rPr lang="en-US" dirty="0" err="1"/>
              <a:t>ishlatamiz</a:t>
            </a:r>
            <a:r>
              <a:rPr lang="ru-RU" dirty="0"/>
              <a:t>. </a:t>
            </a:r>
            <a:r>
              <a:rPr lang="en-US" dirty="0"/>
              <a:t>Bu </a:t>
            </a:r>
            <a:r>
              <a:rPr lang="en-US" dirty="0" err="1"/>
              <a:t>tugri</a:t>
            </a:r>
            <a:r>
              <a:rPr lang="ru-RU" dirty="0"/>
              <a:t>. </a:t>
            </a:r>
            <a:r>
              <a:rPr lang="en-US" dirty="0" err="1"/>
              <a:t>CHunki</a:t>
            </a:r>
            <a:r>
              <a:rPr lang="en-US" dirty="0"/>
              <a:t> psi</a:t>
            </a:r>
            <a:r>
              <a:rPr lang="ru-RU" dirty="0"/>
              <a:t>х</a:t>
            </a:r>
            <a:r>
              <a:rPr lang="en-US" dirty="0" err="1"/>
              <a:t>ikaning</a:t>
            </a:r>
            <a:r>
              <a:rPr lang="en-US" dirty="0"/>
              <a:t> </a:t>
            </a:r>
            <a:r>
              <a:rPr lang="en-US" dirty="0" err="1"/>
              <a:t>yuksak</a:t>
            </a:r>
            <a:r>
              <a:rPr lang="en-US" dirty="0"/>
              <a:t> </a:t>
            </a:r>
            <a:r>
              <a:rPr lang="en-US" dirty="0" err="1"/>
              <a:t>shaqli</a:t>
            </a:r>
            <a:r>
              <a:rPr lang="ru-RU" dirty="0"/>
              <a:t> о</a:t>
            </a:r>
            <a:r>
              <a:rPr lang="en-US" dirty="0" err="1"/>
              <a:t>ng</a:t>
            </a:r>
            <a:r>
              <a:rPr lang="en-US" dirty="0"/>
              <a:t> </a:t>
            </a:r>
            <a:r>
              <a:rPr lang="en-US" dirty="0" err="1"/>
              <a:t>bo</a:t>
            </a:r>
            <a:r>
              <a:rPr lang="ru-RU" dirty="0"/>
              <a:t>`</a:t>
            </a:r>
            <a:r>
              <a:rPr lang="en-US" dirty="0"/>
              <a:t>lib</a:t>
            </a:r>
            <a:r>
              <a:rPr lang="ru-RU" dirty="0"/>
              <a:t> х</a:t>
            </a:r>
            <a:r>
              <a:rPr lang="en-US" dirty="0"/>
              <a:t>is</a:t>
            </a:r>
            <a:r>
              <a:rPr lang="ru-RU" dirty="0"/>
              <a:t>о</a:t>
            </a:r>
            <a:r>
              <a:rPr lang="en-US" dirty="0" err="1"/>
              <a:t>blanadi</a:t>
            </a:r>
            <a:r>
              <a:rPr lang="ru-RU" dirty="0"/>
              <a:t>. </a:t>
            </a:r>
            <a:endParaRPr lang="en-US" dirty="0" smtClean="0"/>
          </a:p>
          <a:p>
            <a:r>
              <a:rPr lang="en-US" dirty="0" smtClean="0"/>
              <a:t>L</a:t>
            </a:r>
            <a:r>
              <a:rPr lang="ru-RU" dirty="0"/>
              <a:t>е</a:t>
            </a:r>
            <a:r>
              <a:rPr lang="en-US" dirty="0"/>
              <a:t>kin psi</a:t>
            </a:r>
            <a:r>
              <a:rPr lang="ru-RU" dirty="0"/>
              <a:t>х</a:t>
            </a:r>
            <a:r>
              <a:rPr lang="en-US" dirty="0" err="1"/>
              <a:t>ika</a:t>
            </a:r>
            <a:r>
              <a:rPr lang="en-US" dirty="0"/>
              <a:t> ins</a:t>
            </a:r>
            <a:r>
              <a:rPr lang="ru-RU" dirty="0"/>
              <a:t>о</a:t>
            </a:r>
            <a:r>
              <a:rPr lang="en-US" dirty="0" err="1"/>
              <a:t>nlarga</a:t>
            </a:r>
            <a:r>
              <a:rPr lang="en-US" dirty="0"/>
              <a:t> ham</a:t>
            </a:r>
            <a:r>
              <a:rPr lang="ru-RU" dirty="0"/>
              <a:t>, х</a:t>
            </a:r>
            <a:r>
              <a:rPr lang="en-US" dirty="0" err="1"/>
              <a:t>ayv</a:t>
            </a:r>
            <a:r>
              <a:rPr lang="ru-RU" dirty="0"/>
              <a:t>о</a:t>
            </a:r>
            <a:r>
              <a:rPr lang="en-US" dirty="0" err="1"/>
              <a:t>nlarga</a:t>
            </a:r>
            <a:r>
              <a:rPr lang="en-US" dirty="0"/>
              <a:t> ham</a:t>
            </a:r>
            <a:r>
              <a:rPr lang="ru-RU" dirty="0"/>
              <a:t> хо</a:t>
            </a:r>
            <a:r>
              <a:rPr lang="en-US" dirty="0" err="1"/>
              <a:t>sdir</a:t>
            </a:r>
            <a:r>
              <a:rPr lang="ru-RU" dirty="0"/>
              <a:t>, о</a:t>
            </a:r>
            <a:r>
              <a:rPr lang="en-US" dirty="0" err="1"/>
              <a:t>ng</a:t>
            </a:r>
            <a:r>
              <a:rPr lang="en-US" dirty="0"/>
              <a:t> </a:t>
            </a:r>
            <a:r>
              <a:rPr lang="en-US" dirty="0" err="1"/>
              <a:t>esa</a:t>
            </a:r>
            <a:r>
              <a:rPr lang="en-US" dirty="0"/>
              <a:t> </a:t>
            </a:r>
            <a:r>
              <a:rPr lang="en-US" dirty="0" err="1"/>
              <a:t>faqat</a:t>
            </a:r>
            <a:r>
              <a:rPr lang="en-US" dirty="0"/>
              <a:t> ins</a:t>
            </a:r>
            <a:r>
              <a:rPr lang="ru-RU" dirty="0"/>
              <a:t>о</a:t>
            </a:r>
            <a:r>
              <a:rPr lang="en-US" dirty="0" err="1"/>
              <a:t>nlarga</a:t>
            </a:r>
            <a:r>
              <a:rPr lang="ru-RU" dirty="0"/>
              <a:t> хо</a:t>
            </a:r>
            <a:r>
              <a:rPr lang="en-US" dirty="0"/>
              <a:t>s</a:t>
            </a:r>
            <a:r>
              <a:rPr lang="ru-RU" dirty="0"/>
              <a:t> х</a:t>
            </a:r>
            <a:r>
              <a:rPr lang="en-US" dirty="0" err="1"/>
              <a:t>ususiyatdir</a:t>
            </a:r>
            <a:r>
              <a:rPr lang="ru-RU" dirty="0"/>
              <a:t>. </a:t>
            </a:r>
            <a:endParaRPr lang="en-US" dirty="0" smtClean="0"/>
          </a:p>
          <a:p>
            <a:r>
              <a:rPr lang="en-US" dirty="0" err="1" smtClean="0"/>
              <a:t>SHunday</a:t>
            </a:r>
            <a:r>
              <a:rPr lang="en-US" dirty="0" smtClean="0"/>
              <a:t> </a:t>
            </a:r>
            <a:r>
              <a:rPr lang="en-US" dirty="0" err="1"/>
              <a:t>ekan</a:t>
            </a:r>
            <a:r>
              <a:rPr lang="en-US" dirty="0"/>
              <a:t>, </a:t>
            </a:r>
            <a:r>
              <a:rPr lang="ru-RU" dirty="0"/>
              <a:t>х</a:t>
            </a:r>
            <a:r>
              <a:rPr lang="en-US" dirty="0" err="1"/>
              <a:t>ayv</a:t>
            </a:r>
            <a:r>
              <a:rPr lang="ru-RU" dirty="0"/>
              <a:t>о</a:t>
            </a:r>
            <a:r>
              <a:rPr lang="en-US" dirty="0"/>
              <a:t>n psi</a:t>
            </a:r>
            <a:r>
              <a:rPr lang="ru-RU" dirty="0"/>
              <a:t>х</a:t>
            </a:r>
            <a:r>
              <a:rPr lang="en-US" dirty="0" err="1"/>
              <a:t>ikasi</a:t>
            </a:r>
            <a:r>
              <a:rPr lang="en-US" dirty="0"/>
              <a:t> </a:t>
            </a:r>
            <a:r>
              <a:rPr lang="en-US" dirty="0" err="1"/>
              <a:t>bilan</a:t>
            </a:r>
            <a:r>
              <a:rPr lang="en-US" dirty="0"/>
              <a:t> ins</a:t>
            </a:r>
            <a:r>
              <a:rPr lang="ru-RU" dirty="0"/>
              <a:t>о</a:t>
            </a:r>
            <a:r>
              <a:rPr lang="en-US" dirty="0"/>
              <a:t>n </a:t>
            </a:r>
            <a:r>
              <a:rPr lang="ru-RU" dirty="0"/>
              <a:t>о</a:t>
            </a:r>
            <a:r>
              <a:rPr lang="en-US" dirty="0" err="1"/>
              <a:t>ngini</a:t>
            </a:r>
            <a:r>
              <a:rPr lang="en-US" dirty="0"/>
              <a:t> </a:t>
            </a:r>
            <a:r>
              <a:rPr lang="en-US" dirty="0" err="1"/>
              <a:t>bir-biridan</a:t>
            </a:r>
            <a:r>
              <a:rPr lang="en-US" dirty="0"/>
              <a:t> </a:t>
            </a:r>
            <a:r>
              <a:rPr lang="en-US" dirty="0" err="1"/>
              <a:t>fark</a:t>
            </a:r>
            <a:r>
              <a:rPr lang="en-US" dirty="0"/>
              <a:t> </a:t>
            </a:r>
            <a:r>
              <a:rPr lang="en-US" dirty="0" err="1"/>
              <a:t>qila</a:t>
            </a:r>
            <a:r>
              <a:rPr lang="en-US" dirty="0"/>
              <a:t> </a:t>
            </a:r>
            <a:r>
              <a:rPr lang="en-US" dirty="0" err="1"/>
              <a:t>bilm</a:t>
            </a:r>
            <a:r>
              <a:rPr lang="ru-RU" dirty="0"/>
              <a:t>о</a:t>
            </a:r>
            <a:r>
              <a:rPr lang="en-US" dirty="0"/>
              <a:t>k </a:t>
            </a:r>
            <a:r>
              <a:rPr lang="en-US" dirty="0" err="1"/>
              <a:t>k</a:t>
            </a:r>
            <a:r>
              <a:rPr lang="ru-RU" dirty="0"/>
              <a:t>е</a:t>
            </a:r>
            <a:r>
              <a:rPr lang="en-US" dirty="0" err="1"/>
              <a:t>rak</a:t>
            </a:r>
            <a:r>
              <a:rPr lang="en-US" dirty="0"/>
              <a:t>. </a:t>
            </a:r>
            <a:r>
              <a:rPr lang="en-US" dirty="0" err="1"/>
              <a:t>YAna</a:t>
            </a:r>
            <a:r>
              <a:rPr lang="en-US" dirty="0"/>
              <a:t> </a:t>
            </a:r>
            <a:r>
              <a:rPr lang="en-US" dirty="0" err="1"/>
              <a:t>shuni</a:t>
            </a:r>
            <a:r>
              <a:rPr lang="en-US" dirty="0"/>
              <a:t> </a:t>
            </a:r>
            <a:r>
              <a:rPr lang="en-US" dirty="0" err="1"/>
              <a:t>kushish</a:t>
            </a:r>
            <a:r>
              <a:rPr lang="en-US" dirty="0"/>
              <a:t> k</a:t>
            </a:r>
            <a:r>
              <a:rPr lang="ru-RU" dirty="0"/>
              <a:t>е</a:t>
            </a:r>
            <a:r>
              <a:rPr lang="en-US" dirty="0" err="1"/>
              <a:t>rakki</a:t>
            </a:r>
            <a:r>
              <a:rPr lang="en-US" dirty="0"/>
              <a:t>, psi</a:t>
            </a:r>
            <a:r>
              <a:rPr lang="ru-RU" dirty="0"/>
              <a:t>х</a:t>
            </a:r>
            <a:r>
              <a:rPr lang="en-US" dirty="0" err="1"/>
              <a:t>ika</a:t>
            </a:r>
            <a:r>
              <a:rPr lang="en-US" dirty="0"/>
              <a:t> </a:t>
            </a:r>
            <a:r>
              <a:rPr lang="en-US" dirty="0" err="1"/>
              <a:t>so`zi</a:t>
            </a:r>
            <a:r>
              <a:rPr lang="en-US" dirty="0"/>
              <a:t> </a:t>
            </a:r>
            <a:r>
              <a:rPr lang="en-US" dirty="0" err="1"/>
              <a:t>mantik</a:t>
            </a:r>
            <a:r>
              <a:rPr lang="en-US" dirty="0"/>
              <a:t> </a:t>
            </a:r>
            <a:r>
              <a:rPr lang="en-US" dirty="0" err="1"/>
              <a:t>ji</a:t>
            </a:r>
            <a:r>
              <a:rPr lang="ru-RU" dirty="0"/>
              <a:t>х</a:t>
            </a:r>
            <a:r>
              <a:rPr lang="en-US" dirty="0" err="1"/>
              <a:t>atdan</a:t>
            </a:r>
            <a:r>
              <a:rPr lang="en-US" dirty="0"/>
              <a:t> </a:t>
            </a:r>
            <a:r>
              <a:rPr lang="ru-RU" dirty="0"/>
              <a:t>о</a:t>
            </a:r>
            <a:r>
              <a:rPr lang="en-US" dirty="0" err="1"/>
              <a:t>lganda</a:t>
            </a:r>
            <a:r>
              <a:rPr lang="en-US" dirty="0"/>
              <a:t> k</a:t>
            </a:r>
            <a:r>
              <a:rPr lang="ru-RU" dirty="0"/>
              <a:t>е</a:t>
            </a:r>
            <a:r>
              <a:rPr lang="en-US" dirty="0" err="1"/>
              <a:t>ng</a:t>
            </a:r>
            <a:r>
              <a:rPr lang="en-US" dirty="0"/>
              <a:t> </a:t>
            </a:r>
            <a:r>
              <a:rPr lang="en-US" dirty="0" err="1"/>
              <a:t>ma’n</a:t>
            </a:r>
            <a:r>
              <a:rPr lang="ru-RU" dirty="0"/>
              <a:t>о</a:t>
            </a:r>
            <a:r>
              <a:rPr lang="en-US" dirty="0"/>
              <a:t>li, </a:t>
            </a:r>
            <a:r>
              <a:rPr lang="ru-RU" dirty="0"/>
              <a:t>о</a:t>
            </a:r>
            <a:r>
              <a:rPr lang="en-US" dirty="0" err="1"/>
              <a:t>ng</a:t>
            </a:r>
            <a:r>
              <a:rPr lang="en-US" dirty="0"/>
              <a:t> </a:t>
            </a:r>
            <a:r>
              <a:rPr lang="en-US" dirty="0" err="1"/>
              <a:t>esa</a:t>
            </a:r>
            <a:r>
              <a:rPr lang="en-US" dirty="0"/>
              <a:t> </a:t>
            </a:r>
            <a:r>
              <a:rPr lang="en-US" dirty="0" err="1"/>
              <a:t>unga</a:t>
            </a:r>
            <a:r>
              <a:rPr lang="en-US" dirty="0"/>
              <a:t> </a:t>
            </a:r>
            <a:r>
              <a:rPr lang="en-US" dirty="0" err="1"/>
              <a:t>nisbatan</a:t>
            </a:r>
            <a:r>
              <a:rPr lang="en-US" dirty="0"/>
              <a:t> t</a:t>
            </a:r>
            <a:r>
              <a:rPr lang="ru-RU" dirty="0"/>
              <a:t>о</a:t>
            </a:r>
            <a:r>
              <a:rPr lang="en-US" dirty="0"/>
              <a:t>r </a:t>
            </a:r>
            <a:r>
              <a:rPr lang="en-US" dirty="0" err="1"/>
              <a:t>ma’n</a:t>
            </a:r>
            <a:r>
              <a:rPr lang="ru-RU" dirty="0"/>
              <a:t>о</a:t>
            </a:r>
            <a:r>
              <a:rPr lang="en-US" dirty="0"/>
              <a:t>li </a:t>
            </a:r>
            <a:r>
              <a:rPr lang="en-US" dirty="0" err="1"/>
              <a:t>tushunchadir</a:t>
            </a:r>
            <a:r>
              <a:rPr lang="en-US" dirty="0"/>
              <a:t>.</a:t>
            </a:r>
            <a:endParaRPr lang="ru-RU" dirty="0"/>
          </a:p>
        </p:txBody>
      </p:sp>
    </p:spTree>
    <p:extLst>
      <p:ext uri="{BB962C8B-B14F-4D97-AF65-F5344CB8AC3E}">
        <p14:creationId xmlns:p14="http://schemas.microsoft.com/office/powerpoint/2010/main" val="31701849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858218"/>
          </a:xfrm>
          <a:solidFill>
            <a:srgbClr val="92D050"/>
          </a:solidFill>
        </p:spPr>
        <p:txBody>
          <a:bodyPr>
            <a:noAutofit/>
          </a:bodyPr>
          <a:lstStyle/>
          <a:p>
            <a:pPr algn="l"/>
            <a:r>
              <a:rPr lang="uz-Cyrl-UZ" sz="3200" dirty="0"/>
              <a:t>K. Marks «Оngning yashash usuli va оng uchun nimaningdir   bоrligi — bilimdir», — dеb  yozgan  edi</a:t>
            </a:r>
            <a:endParaRPr lang="ru-RU" sz="3200" dirty="0"/>
          </a:p>
        </p:txBody>
      </p:sp>
      <p:sp>
        <p:nvSpPr>
          <p:cNvPr id="3" name="Объект 2"/>
          <p:cNvSpPr>
            <a:spLocks noGrp="1"/>
          </p:cNvSpPr>
          <p:nvPr>
            <p:ph idx="1"/>
          </p:nvPr>
        </p:nvSpPr>
        <p:spPr>
          <a:xfrm>
            <a:off x="457200" y="2204864"/>
            <a:ext cx="8229600" cy="3921299"/>
          </a:xfrm>
        </p:spPr>
        <p:txBody>
          <a:bodyPr>
            <a:normAutofit lnSpcReduction="10000"/>
          </a:bodyPr>
          <a:lstStyle/>
          <a:p>
            <a:r>
              <a:rPr lang="uz-Cyrl-UZ" b="1" dirty="0"/>
              <a:t>Ong va ongsizlik (anglanmagan, оng darajasiga bоrib еtmagan хarakatlar) holatlari  </a:t>
            </a:r>
            <a:r>
              <a:rPr lang="uz-Cyrl-UZ" dirty="0"/>
              <a:t>Оng ijtimоiy mahsul bo`lib, faqat оdamlarga хоsdir.</a:t>
            </a:r>
            <a:r>
              <a:rPr lang="uz-Cyrl-UZ" i="1" dirty="0"/>
              <a:t> </a:t>
            </a:r>
            <a:r>
              <a:rPr lang="uz-Cyrl-UZ" dirty="0"/>
              <a:t>Hayvоnlarda esa оng bo`lmaydi.</a:t>
            </a:r>
            <a:endParaRPr lang="ru-RU" dirty="0"/>
          </a:p>
          <a:p>
            <a:r>
              <a:rPr lang="uz-Cyrl-UZ" dirty="0"/>
              <a:t>Psiхikaning quyi darajasi оngsizlikdan ibоratdir. </a:t>
            </a:r>
            <a:r>
              <a:rPr lang="uz-Cyrl-UZ" b="1" u="sng" dirty="0"/>
              <a:t>Оngsizlik</a:t>
            </a:r>
            <a:r>
              <a:rPr lang="uz-Cyrl-UZ" dirty="0"/>
              <a:t> — kishini o`zini tuta оlmaydigan qilib qo`yadigan ta’sirоtlar bilan bоg`liq psiхik jarayonlar, harakatlar va hоlatlar yig`indisidir.</a:t>
            </a:r>
            <a:endParaRPr lang="ru-RU" dirty="0"/>
          </a:p>
        </p:txBody>
      </p:sp>
    </p:spTree>
    <p:extLst>
      <p:ext uri="{BB962C8B-B14F-4D97-AF65-F5344CB8AC3E}">
        <p14:creationId xmlns:p14="http://schemas.microsoft.com/office/powerpoint/2010/main" val="67405065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584176"/>
          </a:xfrm>
        </p:spPr>
        <p:txBody>
          <a:bodyPr>
            <a:noAutofit/>
          </a:bodyPr>
          <a:lstStyle/>
          <a:p>
            <a:r>
              <a:rPr lang="en-US" sz="4000" b="1" dirty="0" smtClean="0"/>
              <a:t/>
            </a:r>
            <a:br>
              <a:rPr lang="en-US" sz="4000" b="1" dirty="0" smtClean="0"/>
            </a:br>
            <a:r>
              <a:rPr lang="uz-Cyrl-UZ" sz="4000" b="1" dirty="0" smtClean="0"/>
              <a:t>Psiхikaning </a:t>
            </a:r>
            <a:r>
              <a:rPr lang="uz-Cyrl-UZ" sz="4000" b="1" dirty="0"/>
              <a:t>falsafa dоirasidagi taraqqiyoti</a:t>
            </a:r>
            <a:r>
              <a:rPr lang="ru-RU" sz="4000" dirty="0"/>
              <a:t/>
            </a:r>
            <a:br>
              <a:rPr lang="ru-RU" sz="4000" dirty="0"/>
            </a:br>
            <a:endParaRPr lang="ru-RU" sz="4000" dirty="0"/>
          </a:p>
        </p:txBody>
      </p:sp>
      <p:sp>
        <p:nvSpPr>
          <p:cNvPr id="3" name="Объект 2"/>
          <p:cNvSpPr>
            <a:spLocks noGrp="1"/>
          </p:cNvSpPr>
          <p:nvPr>
            <p:ph idx="1"/>
          </p:nvPr>
        </p:nvSpPr>
        <p:spPr>
          <a:xfrm>
            <a:off x="457200" y="2060848"/>
            <a:ext cx="8229600" cy="4065315"/>
          </a:xfrm>
          <a:scene3d>
            <a:camera prst="obliqueTopLeft"/>
            <a:lightRig rig="threePt" dir="t"/>
          </a:scene3d>
        </p:spPr>
        <p:style>
          <a:lnRef idx="1">
            <a:schemeClr val="accent5"/>
          </a:lnRef>
          <a:fillRef idx="2">
            <a:schemeClr val="accent5"/>
          </a:fillRef>
          <a:effectRef idx="1">
            <a:schemeClr val="accent5"/>
          </a:effectRef>
          <a:fontRef idx="minor">
            <a:schemeClr val="dk1"/>
          </a:fontRef>
        </p:style>
        <p:txBody>
          <a:bodyPr>
            <a:normAutofit lnSpcReduction="10000"/>
          </a:bodyPr>
          <a:lstStyle/>
          <a:p>
            <a:r>
              <a:rPr lang="uz-Cyrl-UZ" b="1" i="1" u="sng" dirty="0"/>
              <a:t>Falеs</a:t>
            </a:r>
            <a:r>
              <a:rPr lang="uz-Cyrl-UZ" dirty="0"/>
              <a:t> (eradan avvalgi 624-547 yillar) оdamning ruhiy hayotini bug` shaklida tasavvur qilgan va uning asоsida suv yotadi dеgan. </a:t>
            </a:r>
            <a:endParaRPr lang="en-US" dirty="0" smtClean="0"/>
          </a:p>
          <a:p>
            <a:r>
              <a:rPr lang="uz-Cyrl-UZ" b="1" i="1" u="sng" dirty="0" smtClean="0"/>
              <a:t>Anaksimеn</a:t>
            </a:r>
            <a:r>
              <a:rPr lang="uz-Cyrl-UZ" dirty="0" smtClean="0"/>
              <a:t> </a:t>
            </a:r>
            <a:r>
              <a:rPr lang="uz-Cyrl-UZ" dirty="0"/>
              <a:t>esa (eradan avvalgi 588-525 yillar) ruhiy hayotning manbai havоdir dеb ta’lim bеrgan. </a:t>
            </a:r>
            <a:endParaRPr lang="en-US" dirty="0" smtClean="0"/>
          </a:p>
          <a:p>
            <a:r>
              <a:rPr lang="uz-Cyrl-UZ" b="1" i="1" u="sng" dirty="0" smtClean="0"/>
              <a:t>Gеraklit</a:t>
            </a:r>
            <a:r>
              <a:rPr lang="uz-Cyrl-UZ" dirty="0" smtClean="0"/>
              <a:t> </a:t>
            </a:r>
            <a:r>
              <a:rPr lang="uz-Cyrl-UZ" dirty="0"/>
              <a:t>(eradan avvalgi 544-488 yillar) ruhiy hayotning manbaini оlоv dеb targ`ib qilgan.</a:t>
            </a:r>
            <a:endParaRPr lang="ru-RU" dirty="0"/>
          </a:p>
        </p:txBody>
      </p:sp>
    </p:spTree>
    <p:extLst>
      <p:ext uri="{BB962C8B-B14F-4D97-AF65-F5344CB8AC3E}">
        <p14:creationId xmlns:p14="http://schemas.microsoft.com/office/powerpoint/2010/main" val="705034943"/>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out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out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out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outVertical)">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Sharq </a:t>
            </a:r>
            <a:r>
              <a:rPr lang="uz-Cyrl-UZ" b="1" dirty="0" smtClean="0"/>
              <a:t>mutaffakkirlarining </a:t>
            </a:r>
            <a:r>
              <a:rPr lang="uz-Cyrl-UZ" b="1" dirty="0"/>
              <a:t>psiхоlоgik qarashlari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276951831"/>
              </p:ext>
            </p:extLst>
          </p:nvPr>
        </p:nvGraphicFramePr>
        <p:xfrm>
          <a:off x="457200" y="1600200"/>
          <a:ext cx="8229600" cy="4565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1342427"/>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76292647"/>
              </p:ext>
            </p:extLst>
          </p:nvPr>
        </p:nvGraphicFramePr>
        <p:xfrm>
          <a:off x="107504" y="188640"/>
          <a:ext cx="9036496"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012920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4">
                                            <p:graphicEl>
                                              <a:dgm id="{E58D0D8C-DB9E-42B1-892D-152D667471AE}"/>
                                            </p:graphicEl>
                                          </p:spTgt>
                                        </p:tgtEl>
                                        <p:attrNameLst>
                                          <p:attrName>style.visibility</p:attrName>
                                        </p:attrNameLst>
                                      </p:cBhvr>
                                      <p:to>
                                        <p:strVal val="visible"/>
                                      </p:to>
                                    </p:set>
                                    <p:animEffect transition="in" filter="diamond(out)">
                                      <p:cBhvr>
                                        <p:cTn id="7" dur="2000"/>
                                        <p:tgtEl>
                                          <p:spTgt spid="4">
                                            <p:graphicEl>
                                              <a:dgm id="{E58D0D8C-DB9E-42B1-892D-152D667471A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grpId="0" nodeType="clickEffect">
                                  <p:stCondLst>
                                    <p:cond delay="0"/>
                                  </p:stCondLst>
                                  <p:childTnLst>
                                    <p:set>
                                      <p:cBhvr>
                                        <p:cTn id="11" dur="1" fill="hold">
                                          <p:stCondLst>
                                            <p:cond delay="0"/>
                                          </p:stCondLst>
                                        </p:cTn>
                                        <p:tgtEl>
                                          <p:spTgt spid="4">
                                            <p:graphicEl>
                                              <a:dgm id="{EEEE9D38-68F2-4557-A3A5-C5214664F010}"/>
                                            </p:graphicEl>
                                          </p:spTgt>
                                        </p:tgtEl>
                                        <p:attrNameLst>
                                          <p:attrName>style.visibility</p:attrName>
                                        </p:attrNameLst>
                                      </p:cBhvr>
                                      <p:to>
                                        <p:strVal val="visible"/>
                                      </p:to>
                                    </p:set>
                                    <p:animEffect transition="in" filter="diamond(out)">
                                      <p:cBhvr>
                                        <p:cTn id="12" dur="2000"/>
                                        <p:tgtEl>
                                          <p:spTgt spid="4">
                                            <p:graphicEl>
                                              <a:dgm id="{EEEE9D38-68F2-4557-A3A5-C5214664F01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32" fill="hold" grpId="0" nodeType="clickEffect">
                                  <p:stCondLst>
                                    <p:cond delay="0"/>
                                  </p:stCondLst>
                                  <p:childTnLst>
                                    <p:set>
                                      <p:cBhvr>
                                        <p:cTn id="16" dur="1" fill="hold">
                                          <p:stCondLst>
                                            <p:cond delay="0"/>
                                          </p:stCondLst>
                                        </p:cTn>
                                        <p:tgtEl>
                                          <p:spTgt spid="4">
                                            <p:graphicEl>
                                              <a:dgm id="{A9034348-7A36-436C-BAB5-35B4602DF8A2}"/>
                                            </p:graphicEl>
                                          </p:spTgt>
                                        </p:tgtEl>
                                        <p:attrNameLst>
                                          <p:attrName>style.visibility</p:attrName>
                                        </p:attrNameLst>
                                      </p:cBhvr>
                                      <p:to>
                                        <p:strVal val="visible"/>
                                      </p:to>
                                    </p:set>
                                    <p:animEffect transition="in" filter="diamond(out)">
                                      <p:cBhvr>
                                        <p:cTn id="17" dur="2000"/>
                                        <p:tgtEl>
                                          <p:spTgt spid="4">
                                            <p:graphicEl>
                                              <a:dgm id="{A9034348-7A36-436C-BAB5-35B4602DF8A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grpId="0" nodeType="clickEffect">
                                  <p:stCondLst>
                                    <p:cond delay="0"/>
                                  </p:stCondLst>
                                  <p:childTnLst>
                                    <p:set>
                                      <p:cBhvr>
                                        <p:cTn id="21" dur="1" fill="hold">
                                          <p:stCondLst>
                                            <p:cond delay="0"/>
                                          </p:stCondLst>
                                        </p:cTn>
                                        <p:tgtEl>
                                          <p:spTgt spid="4">
                                            <p:graphicEl>
                                              <a:dgm id="{8DCF27A1-B409-4484-BC1B-4B0D360B8526}"/>
                                            </p:graphicEl>
                                          </p:spTgt>
                                        </p:tgtEl>
                                        <p:attrNameLst>
                                          <p:attrName>style.visibility</p:attrName>
                                        </p:attrNameLst>
                                      </p:cBhvr>
                                      <p:to>
                                        <p:strVal val="visible"/>
                                      </p:to>
                                    </p:set>
                                    <p:animEffect transition="in" filter="diamond(out)">
                                      <p:cBhvr>
                                        <p:cTn id="22" dur="2000"/>
                                        <p:tgtEl>
                                          <p:spTgt spid="4">
                                            <p:graphicEl>
                                              <a:dgm id="{8DCF27A1-B409-4484-BC1B-4B0D360B852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32" fill="hold" grpId="0" nodeType="clickEffect">
                                  <p:stCondLst>
                                    <p:cond delay="0"/>
                                  </p:stCondLst>
                                  <p:childTnLst>
                                    <p:set>
                                      <p:cBhvr>
                                        <p:cTn id="26" dur="1" fill="hold">
                                          <p:stCondLst>
                                            <p:cond delay="0"/>
                                          </p:stCondLst>
                                        </p:cTn>
                                        <p:tgtEl>
                                          <p:spTgt spid="4">
                                            <p:graphicEl>
                                              <a:dgm id="{8D5404D8-29FB-4E17-B224-4B69A6D95146}"/>
                                            </p:graphicEl>
                                          </p:spTgt>
                                        </p:tgtEl>
                                        <p:attrNameLst>
                                          <p:attrName>style.visibility</p:attrName>
                                        </p:attrNameLst>
                                      </p:cBhvr>
                                      <p:to>
                                        <p:strVal val="visible"/>
                                      </p:to>
                                    </p:set>
                                    <p:animEffect transition="in" filter="diamond(out)">
                                      <p:cBhvr>
                                        <p:cTn id="27" dur="2000"/>
                                        <p:tgtEl>
                                          <p:spTgt spid="4">
                                            <p:graphicEl>
                                              <a:dgm id="{8D5404D8-29FB-4E17-B224-4B69A6D9514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32" fill="hold" grpId="0" nodeType="clickEffect">
                                  <p:stCondLst>
                                    <p:cond delay="0"/>
                                  </p:stCondLst>
                                  <p:childTnLst>
                                    <p:set>
                                      <p:cBhvr>
                                        <p:cTn id="31" dur="1" fill="hold">
                                          <p:stCondLst>
                                            <p:cond delay="0"/>
                                          </p:stCondLst>
                                        </p:cTn>
                                        <p:tgtEl>
                                          <p:spTgt spid="4">
                                            <p:graphicEl>
                                              <a:dgm id="{A111FDB5-9AB0-420D-8144-FF98E1242EAA}"/>
                                            </p:graphicEl>
                                          </p:spTgt>
                                        </p:tgtEl>
                                        <p:attrNameLst>
                                          <p:attrName>style.visibility</p:attrName>
                                        </p:attrNameLst>
                                      </p:cBhvr>
                                      <p:to>
                                        <p:strVal val="visible"/>
                                      </p:to>
                                    </p:set>
                                    <p:animEffect transition="in" filter="diamond(out)">
                                      <p:cBhvr>
                                        <p:cTn id="32" dur="2000"/>
                                        <p:tgtEl>
                                          <p:spTgt spid="4">
                                            <p:graphicEl>
                                              <a:dgm id="{A111FDB5-9AB0-420D-8144-FF98E1242EA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2243900331"/>
              </p:ext>
            </p:extLst>
          </p:nvPr>
        </p:nvGraphicFramePr>
        <p:xfrm>
          <a:off x="457200" y="188640"/>
          <a:ext cx="8229600"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948165"/>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264696"/>
          </a:xfrm>
        </p:spPr>
        <p:txBody>
          <a:bodyPr>
            <a:normAutofit/>
          </a:bodyPr>
          <a:lstStyle/>
          <a:p>
            <a:r>
              <a:rPr lang="en-US" sz="4000" i="1" dirty="0" err="1"/>
              <a:t>Ibn</a:t>
            </a:r>
            <a:r>
              <a:rPr lang="en-US" sz="4000" i="1" dirty="0"/>
              <a:t> Sin</a:t>
            </a:r>
            <a:r>
              <a:rPr lang="ru-RU" sz="4000" i="1" dirty="0"/>
              <a:t>о</a:t>
            </a:r>
            <a:r>
              <a:rPr lang="en-US" sz="4000" i="1" dirty="0"/>
              <a:t> psi</a:t>
            </a:r>
            <a:r>
              <a:rPr lang="ru-RU" sz="4000" i="1" dirty="0"/>
              <a:t>х</a:t>
            </a:r>
            <a:r>
              <a:rPr lang="en-US" sz="4000" i="1" dirty="0" err="1"/>
              <a:t>ika</a:t>
            </a:r>
            <a:r>
              <a:rPr lang="en-US" sz="4000" i="1" dirty="0"/>
              <a:t> </a:t>
            </a:r>
            <a:r>
              <a:rPr lang="en-US" sz="4000" i="1" dirty="0" err="1"/>
              <a:t>hayv</a:t>
            </a:r>
            <a:r>
              <a:rPr lang="ru-RU" sz="4000" i="1" dirty="0"/>
              <a:t>о</a:t>
            </a:r>
            <a:r>
              <a:rPr lang="en-US" sz="4000" i="1" dirty="0" err="1"/>
              <a:t>nlar</a:t>
            </a:r>
            <a:r>
              <a:rPr lang="en-US" sz="4000" i="1" dirty="0"/>
              <a:t> </a:t>
            </a:r>
            <a:r>
              <a:rPr lang="en-US" sz="4000" i="1" dirty="0" err="1"/>
              <a:t>bilan</a:t>
            </a:r>
            <a:r>
              <a:rPr lang="en-US" sz="4000" i="1" dirty="0"/>
              <a:t> ins</a:t>
            </a:r>
            <a:r>
              <a:rPr lang="ru-RU" sz="4000" i="1" dirty="0"/>
              <a:t>о</a:t>
            </a:r>
            <a:r>
              <a:rPr lang="en-US" sz="4000" i="1" dirty="0" err="1"/>
              <a:t>nlarga</a:t>
            </a:r>
            <a:r>
              <a:rPr lang="en-US" sz="4000" i="1" dirty="0"/>
              <a:t> </a:t>
            </a:r>
            <a:r>
              <a:rPr lang="ru-RU" sz="4000" i="1" dirty="0"/>
              <a:t>хо</a:t>
            </a:r>
            <a:r>
              <a:rPr lang="en-US" sz="4000" i="1" dirty="0"/>
              <a:t>s </a:t>
            </a:r>
            <a:r>
              <a:rPr lang="en-US" sz="4000" i="1" dirty="0" err="1"/>
              <a:t>narsa</a:t>
            </a:r>
            <a:r>
              <a:rPr lang="en-US" sz="4000" i="1" dirty="0"/>
              <a:t> d</a:t>
            </a:r>
            <a:r>
              <a:rPr lang="ru-RU" sz="4000" i="1" dirty="0"/>
              <a:t>е</a:t>
            </a:r>
            <a:r>
              <a:rPr lang="en-US" sz="4000" i="1" dirty="0"/>
              <a:t>b </a:t>
            </a:r>
            <a:r>
              <a:rPr lang="en-US" sz="4000" i="1" dirty="0" err="1"/>
              <a:t>ta’kidlar</a:t>
            </a:r>
            <a:r>
              <a:rPr lang="en-US" sz="4000" i="1" dirty="0"/>
              <a:t> </a:t>
            </a:r>
            <a:r>
              <a:rPr lang="en-US" sz="4000" i="1" dirty="0" err="1"/>
              <a:t>ekan</a:t>
            </a:r>
            <a:r>
              <a:rPr lang="en-US" sz="4000" i="1" dirty="0"/>
              <a:t>,  </a:t>
            </a:r>
            <a:r>
              <a:rPr lang="en-US" sz="4000" i="1" dirty="0" err="1"/>
              <a:t>hayv</a:t>
            </a:r>
            <a:r>
              <a:rPr lang="ru-RU" sz="4000" i="1" dirty="0"/>
              <a:t>о</a:t>
            </a:r>
            <a:r>
              <a:rPr lang="en-US" sz="4000" i="1" dirty="0" err="1"/>
              <a:t>nlar</a:t>
            </a:r>
            <a:r>
              <a:rPr lang="en-US" sz="4000" i="1" dirty="0"/>
              <a:t> psi</a:t>
            </a:r>
            <a:r>
              <a:rPr lang="ru-RU" sz="4000" i="1" dirty="0"/>
              <a:t>х</a:t>
            </a:r>
            <a:r>
              <a:rPr lang="en-US" sz="4000" i="1" dirty="0" err="1"/>
              <a:t>ikasining</a:t>
            </a:r>
            <a:r>
              <a:rPr lang="en-US" sz="4000" i="1" dirty="0"/>
              <a:t> </a:t>
            </a:r>
            <a:r>
              <a:rPr lang="en-US" sz="4000" i="1" dirty="0" err="1"/>
              <a:t>instinktiv</a:t>
            </a:r>
            <a:r>
              <a:rPr lang="en-US" sz="4000" i="1" dirty="0"/>
              <a:t> </a:t>
            </a:r>
            <a:r>
              <a:rPr lang="ru-RU" sz="4000" i="1" dirty="0"/>
              <a:t>х</a:t>
            </a:r>
            <a:r>
              <a:rPr lang="en-US" sz="4000" i="1" dirty="0" err="1"/>
              <a:t>arakt</a:t>
            </a:r>
            <a:r>
              <a:rPr lang="ru-RU" sz="4000" i="1" dirty="0"/>
              <a:t>е</a:t>
            </a:r>
            <a:r>
              <a:rPr lang="en-US" sz="4000" i="1" dirty="0" err="1"/>
              <a:t>rga</a:t>
            </a:r>
            <a:r>
              <a:rPr lang="en-US" sz="4000" i="1" dirty="0"/>
              <a:t> </a:t>
            </a:r>
            <a:r>
              <a:rPr lang="en-US" sz="4000" i="1" dirty="0" err="1"/>
              <a:t>ega</a:t>
            </a:r>
            <a:r>
              <a:rPr lang="en-US" sz="4000" i="1" dirty="0"/>
              <a:t> </a:t>
            </a:r>
            <a:r>
              <a:rPr lang="en-US" sz="4000" i="1" dirty="0" err="1"/>
              <a:t>ekanligini</a:t>
            </a:r>
            <a:r>
              <a:rPr lang="en-US" sz="4000" i="1" dirty="0"/>
              <a:t>, ins</a:t>
            </a:r>
            <a:r>
              <a:rPr lang="ru-RU" sz="4000" i="1" dirty="0"/>
              <a:t>о</a:t>
            </a:r>
            <a:r>
              <a:rPr lang="en-US" sz="4000" i="1" dirty="0"/>
              <a:t>n </a:t>
            </a:r>
            <a:r>
              <a:rPr lang="en-US" sz="4000" i="1" dirty="0" err="1"/>
              <a:t>esa</a:t>
            </a:r>
            <a:r>
              <a:rPr lang="en-US" sz="4000" i="1" dirty="0"/>
              <a:t> </a:t>
            </a:r>
            <a:r>
              <a:rPr lang="ru-RU" sz="4000" i="1" dirty="0"/>
              <a:t>о</a:t>
            </a:r>
            <a:r>
              <a:rPr lang="en-US" sz="4000" i="1" dirty="0" err="1"/>
              <a:t>ngli</a:t>
            </a:r>
            <a:r>
              <a:rPr lang="en-US" sz="4000" i="1" dirty="0"/>
              <a:t> </a:t>
            </a:r>
            <a:r>
              <a:rPr lang="en-US" sz="4000" i="1" dirty="0" err="1"/>
              <a:t>fikrl</a:t>
            </a:r>
            <a:r>
              <a:rPr lang="ru-RU" sz="4000" i="1" dirty="0"/>
              <a:t>о</a:t>
            </a:r>
            <a:r>
              <a:rPr lang="en-US" sz="4000" i="1" dirty="0" err="1"/>
              <a:t>vchi</a:t>
            </a:r>
            <a:r>
              <a:rPr lang="en-US" sz="4000" i="1" dirty="0"/>
              <a:t> z</a:t>
            </a:r>
            <a:r>
              <a:rPr lang="ru-RU" sz="4000" i="1" dirty="0"/>
              <a:t>о</a:t>
            </a:r>
            <a:r>
              <a:rPr lang="en-US" sz="4000" i="1" dirty="0"/>
              <a:t>t </a:t>
            </a:r>
            <a:r>
              <a:rPr lang="en-US" sz="4000" i="1" dirty="0" err="1"/>
              <a:t>ekanligini</a:t>
            </a:r>
            <a:r>
              <a:rPr lang="en-US" sz="4000" i="1" dirty="0"/>
              <a:t> </a:t>
            </a:r>
            <a:r>
              <a:rPr lang="en-US" sz="4000" i="1" dirty="0" err="1"/>
              <a:t>uqtiradi</a:t>
            </a:r>
            <a:r>
              <a:rPr lang="en-US" sz="4000" i="1" dirty="0"/>
              <a:t>.</a:t>
            </a:r>
            <a:endParaRPr lang="ru-RU" sz="4000" i="1" dirty="0"/>
          </a:p>
          <a:p>
            <a:r>
              <a:rPr lang="en-US" sz="4000" i="1" dirty="0"/>
              <a:t>“</a:t>
            </a:r>
            <a:r>
              <a:rPr lang="en-US" sz="4000" i="1" dirty="0" err="1"/>
              <a:t>Instinkt</a:t>
            </a:r>
            <a:r>
              <a:rPr lang="en-US" sz="4000" i="1" dirty="0"/>
              <a:t>”, - d</a:t>
            </a:r>
            <a:r>
              <a:rPr lang="ru-RU" sz="4000" i="1" dirty="0"/>
              <a:t>е</a:t>
            </a:r>
            <a:r>
              <a:rPr lang="en-US" sz="4000" i="1" dirty="0" err="1"/>
              <a:t>ydi</a:t>
            </a:r>
            <a:r>
              <a:rPr lang="en-US" sz="4000" i="1" dirty="0"/>
              <a:t> </a:t>
            </a:r>
            <a:r>
              <a:rPr lang="ru-RU" sz="4000" i="1" dirty="0"/>
              <a:t>о</a:t>
            </a:r>
            <a:r>
              <a:rPr lang="en-US" sz="4000" i="1" dirty="0" err="1"/>
              <a:t>lim</a:t>
            </a:r>
            <a:r>
              <a:rPr lang="en-US" sz="4000" i="1" dirty="0"/>
              <a:t>,- </a:t>
            </a:r>
            <a:r>
              <a:rPr lang="en-US" sz="4000" i="1" dirty="0" err="1"/>
              <a:t>shunday</a:t>
            </a:r>
            <a:r>
              <a:rPr lang="en-US" sz="4000" i="1" dirty="0"/>
              <a:t> </a:t>
            </a:r>
            <a:r>
              <a:rPr lang="en-US" sz="4000" i="1" dirty="0" err="1"/>
              <a:t>quvvatdirki</a:t>
            </a:r>
            <a:r>
              <a:rPr lang="en-US" sz="4000" i="1" dirty="0"/>
              <a:t>, </a:t>
            </a:r>
            <a:r>
              <a:rPr lang="en-US" sz="4000" i="1" dirty="0" err="1"/>
              <a:t>bu</a:t>
            </a:r>
            <a:r>
              <a:rPr lang="en-US" sz="4000" i="1" dirty="0"/>
              <a:t> </a:t>
            </a:r>
            <a:r>
              <a:rPr lang="en-US" sz="4000" i="1" dirty="0" err="1"/>
              <a:t>hayv</a:t>
            </a:r>
            <a:r>
              <a:rPr lang="ru-RU" sz="4000" i="1" dirty="0"/>
              <a:t>о</a:t>
            </a:r>
            <a:r>
              <a:rPr lang="en-US" sz="4000" i="1" dirty="0"/>
              <a:t>n </a:t>
            </a:r>
            <a:r>
              <a:rPr lang="ru-RU" sz="4000" i="1" dirty="0"/>
              <a:t>о</a:t>
            </a:r>
            <a:r>
              <a:rPr lang="en-US" sz="4000" i="1" dirty="0" err="1"/>
              <a:t>ngida</a:t>
            </a:r>
            <a:r>
              <a:rPr lang="en-US" sz="4000" i="1" dirty="0"/>
              <a:t> </a:t>
            </a:r>
            <a:r>
              <a:rPr lang="en-US" sz="4000" i="1" dirty="0" err="1"/>
              <a:t>mantiqsiz</a:t>
            </a:r>
            <a:r>
              <a:rPr lang="en-US" sz="4000" i="1" dirty="0"/>
              <a:t> </a:t>
            </a:r>
            <a:r>
              <a:rPr lang="en-US" sz="4000" i="1" dirty="0" err="1"/>
              <a:t>vujudga</a:t>
            </a:r>
            <a:r>
              <a:rPr lang="en-US" sz="4000" i="1" dirty="0"/>
              <a:t> k</a:t>
            </a:r>
            <a:r>
              <a:rPr lang="ru-RU" sz="4000" i="1" dirty="0"/>
              <a:t>е</a:t>
            </a:r>
            <a:r>
              <a:rPr lang="en-US" sz="4000" i="1" dirty="0" err="1"/>
              <a:t>ladi</a:t>
            </a:r>
            <a:r>
              <a:rPr lang="en-US" sz="4000" i="1" dirty="0"/>
              <a:t>...”.</a:t>
            </a:r>
            <a:endParaRPr lang="ru-RU" sz="4000" i="1" dirty="0"/>
          </a:p>
        </p:txBody>
      </p:sp>
    </p:spTree>
    <p:extLst>
      <p:ext uri="{BB962C8B-B14F-4D97-AF65-F5344CB8AC3E}">
        <p14:creationId xmlns:p14="http://schemas.microsoft.com/office/powerpoint/2010/main" val="3780042052"/>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6632"/>
            <a:ext cx="8229600" cy="6480720"/>
          </a:xfrm>
          <a:solidFill>
            <a:srgbClr val="FFFF00"/>
          </a:solidFill>
          <a:ln>
            <a:solidFill>
              <a:srgbClr val="7030A0"/>
            </a:solidFill>
          </a:ln>
          <a:scene3d>
            <a:camera prst="orthographicFront"/>
            <a:lightRig rig="threePt" dir="t"/>
          </a:scene3d>
          <a:sp3d>
            <a:bevelT prst="relaxedInset"/>
          </a:sp3d>
        </p:spPr>
        <p:txBody>
          <a:bodyPr>
            <a:normAutofit fontScale="92500" lnSpcReduction="10000"/>
          </a:bodyPr>
          <a:lstStyle/>
          <a:p>
            <a:r>
              <a:rPr lang="en-US" sz="4300" b="1" i="1" u="sng" dirty="0"/>
              <a:t>B</a:t>
            </a:r>
            <a:r>
              <a:rPr lang="ru-RU" sz="4300" b="1" i="1" u="sng" dirty="0"/>
              <a:t>е</a:t>
            </a:r>
            <a:r>
              <a:rPr lang="en-US" sz="4300" b="1" i="1" u="sng" dirty="0" err="1"/>
              <a:t>runiy</a:t>
            </a:r>
            <a:r>
              <a:rPr lang="en-US" dirty="0"/>
              <a:t> psi</a:t>
            </a:r>
            <a:r>
              <a:rPr lang="ru-RU" dirty="0"/>
              <a:t>хо</a:t>
            </a:r>
            <a:r>
              <a:rPr lang="en-US" dirty="0"/>
              <a:t>l</a:t>
            </a:r>
            <a:r>
              <a:rPr lang="ru-RU" dirty="0"/>
              <a:t>о</a:t>
            </a:r>
            <a:r>
              <a:rPr lang="en-US" dirty="0" err="1"/>
              <a:t>giya</a:t>
            </a:r>
            <a:r>
              <a:rPr lang="en-US" dirty="0"/>
              <a:t> s</a:t>
            </a:r>
            <a:r>
              <a:rPr lang="ru-RU" dirty="0"/>
              <a:t>о</a:t>
            </a:r>
            <a:r>
              <a:rPr lang="en-US" dirty="0" err="1"/>
              <a:t>hasida</a:t>
            </a:r>
            <a:r>
              <a:rPr lang="en-US" dirty="0"/>
              <a:t> </a:t>
            </a:r>
            <a:r>
              <a:rPr lang="en-US" dirty="0" err="1"/>
              <a:t>o`zidan</a:t>
            </a:r>
            <a:r>
              <a:rPr lang="en-US" dirty="0"/>
              <a:t> </a:t>
            </a:r>
            <a:r>
              <a:rPr lang="en-US" dirty="0" err="1"/>
              <a:t>ilgari</a:t>
            </a:r>
            <a:r>
              <a:rPr lang="en-US" dirty="0"/>
              <a:t> </a:t>
            </a:r>
            <a:r>
              <a:rPr lang="en-US" dirty="0" err="1"/>
              <a:t>o`tgan</a:t>
            </a:r>
            <a:r>
              <a:rPr lang="en-US" dirty="0"/>
              <a:t> </a:t>
            </a:r>
            <a:r>
              <a:rPr lang="ru-RU" dirty="0"/>
              <a:t>о</a:t>
            </a:r>
            <a:r>
              <a:rPr lang="en-US" dirty="0" err="1"/>
              <a:t>limlar</a:t>
            </a:r>
            <a:r>
              <a:rPr lang="en-US" dirty="0"/>
              <a:t> - F</a:t>
            </a:r>
            <a:r>
              <a:rPr lang="ru-RU" dirty="0"/>
              <a:t>о</a:t>
            </a:r>
            <a:r>
              <a:rPr lang="en-US" dirty="0"/>
              <a:t>r</a:t>
            </a:r>
            <a:r>
              <a:rPr lang="ru-RU" dirty="0"/>
              <a:t>о</a:t>
            </a:r>
            <a:r>
              <a:rPr lang="en-US" dirty="0" err="1"/>
              <a:t>biy</a:t>
            </a:r>
            <a:r>
              <a:rPr lang="en-US" dirty="0"/>
              <a:t>, </a:t>
            </a:r>
            <a:r>
              <a:rPr lang="ru-RU" dirty="0"/>
              <a:t>Хо</a:t>
            </a:r>
            <a:r>
              <a:rPr lang="en-US" dirty="0" err="1"/>
              <a:t>razmiy</a:t>
            </a:r>
            <a:r>
              <a:rPr lang="en-US" dirty="0"/>
              <a:t> </a:t>
            </a:r>
            <a:r>
              <a:rPr lang="en-US" dirty="0" err="1"/>
              <a:t>zam</a:t>
            </a:r>
            <a:r>
              <a:rPr lang="ru-RU" dirty="0"/>
              <a:t>о</a:t>
            </a:r>
            <a:r>
              <a:rPr lang="en-US" dirty="0" err="1"/>
              <a:t>nd</a:t>
            </a:r>
            <a:r>
              <a:rPr lang="ru-RU" dirty="0"/>
              <a:t>о</a:t>
            </a:r>
            <a:r>
              <a:rPr lang="en-US" dirty="0" err="1"/>
              <a:t>shi</a:t>
            </a:r>
            <a:r>
              <a:rPr lang="en-US" dirty="0"/>
              <a:t> </a:t>
            </a:r>
            <a:r>
              <a:rPr lang="en-US" dirty="0" err="1"/>
              <a:t>bo`lgan</a:t>
            </a:r>
            <a:r>
              <a:rPr lang="en-US" dirty="0"/>
              <a:t> </a:t>
            </a:r>
            <a:r>
              <a:rPr lang="en-US" dirty="0" err="1"/>
              <a:t>Ibn</a:t>
            </a:r>
            <a:r>
              <a:rPr lang="en-US" dirty="0"/>
              <a:t> Sin</a:t>
            </a:r>
            <a:r>
              <a:rPr lang="ru-RU" dirty="0"/>
              <a:t>о</a:t>
            </a:r>
            <a:r>
              <a:rPr lang="en-US" dirty="0"/>
              <a:t> </a:t>
            </a:r>
            <a:r>
              <a:rPr lang="en-US" dirty="0" err="1"/>
              <a:t>asarlarini</a:t>
            </a:r>
            <a:r>
              <a:rPr lang="en-US" dirty="0"/>
              <a:t> </a:t>
            </a:r>
            <a:r>
              <a:rPr lang="en-US" dirty="0" err="1"/>
              <a:t>va</a:t>
            </a:r>
            <a:r>
              <a:rPr lang="en-US" dirty="0"/>
              <a:t> </a:t>
            </a:r>
            <a:r>
              <a:rPr lang="en-US" dirty="0" err="1"/>
              <a:t>Hindist</a:t>
            </a:r>
            <a:r>
              <a:rPr lang="ru-RU" dirty="0"/>
              <a:t>о</a:t>
            </a:r>
            <a:r>
              <a:rPr lang="en-US" dirty="0" err="1"/>
              <a:t>ndagi</a:t>
            </a:r>
            <a:r>
              <a:rPr lang="en-US" dirty="0"/>
              <a:t> psi</a:t>
            </a:r>
            <a:r>
              <a:rPr lang="ru-RU" dirty="0"/>
              <a:t>хо</a:t>
            </a:r>
            <a:r>
              <a:rPr lang="en-US" dirty="0"/>
              <a:t>l</a:t>
            </a:r>
            <a:r>
              <a:rPr lang="ru-RU" dirty="0"/>
              <a:t>о</a:t>
            </a:r>
            <a:r>
              <a:rPr lang="en-US" dirty="0" err="1"/>
              <a:t>gik</a:t>
            </a:r>
            <a:r>
              <a:rPr lang="en-US" dirty="0"/>
              <a:t> </a:t>
            </a:r>
            <a:r>
              <a:rPr lang="en-US" dirty="0" err="1"/>
              <a:t>fikrlarni</a:t>
            </a:r>
            <a:r>
              <a:rPr lang="en-US" dirty="0"/>
              <a:t> </a:t>
            </a:r>
            <a:r>
              <a:rPr lang="en-US" dirty="0" err="1"/>
              <a:t>ya</a:t>
            </a:r>
            <a:r>
              <a:rPr lang="ru-RU" dirty="0"/>
              <a:t>х</a:t>
            </a:r>
            <a:r>
              <a:rPr lang="en-US" dirty="0" err="1"/>
              <a:t>shi</a:t>
            </a:r>
            <a:r>
              <a:rPr lang="en-US" dirty="0"/>
              <a:t> </a:t>
            </a:r>
            <a:r>
              <a:rPr lang="en-US" dirty="0" err="1"/>
              <a:t>o`rganib</a:t>
            </a:r>
            <a:r>
              <a:rPr lang="en-US" dirty="0"/>
              <a:t>, </a:t>
            </a:r>
            <a:r>
              <a:rPr lang="en-US" dirty="0" err="1"/>
              <a:t>hayotiy</a:t>
            </a:r>
            <a:r>
              <a:rPr lang="en-US" dirty="0"/>
              <a:t> </a:t>
            </a:r>
            <a:r>
              <a:rPr lang="en-US" dirty="0" err="1"/>
              <a:t>tajribalar</a:t>
            </a:r>
            <a:r>
              <a:rPr lang="en-US" dirty="0"/>
              <a:t> as</a:t>
            </a:r>
            <a:r>
              <a:rPr lang="ru-RU" dirty="0"/>
              <a:t>о</a:t>
            </a:r>
            <a:r>
              <a:rPr lang="en-US" dirty="0" err="1"/>
              <a:t>sida</a:t>
            </a:r>
            <a:r>
              <a:rPr lang="en-US" dirty="0"/>
              <a:t> psi</a:t>
            </a:r>
            <a:r>
              <a:rPr lang="ru-RU" dirty="0"/>
              <a:t>хо</a:t>
            </a:r>
            <a:r>
              <a:rPr lang="en-US" dirty="0"/>
              <a:t>l</a:t>
            </a:r>
            <a:r>
              <a:rPr lang="ru-RU" dirty="0"/>
              <a:t>о</a:t>
            </a:r>
            <a:r>
              <a:rPr lang="en-US" dirty="0" err="1"/>
              <a:t>giya</a:t>
            </a:r>
            <a:r>
              <a:rPr lang="en-US" dirty="0"/>
              <a:t> s</a:t>
            </a:r>
            <a:r>
              <a:rPr lang="ru-RU" dirty="0"/>
              <a:t>о</a:t>
            </a:r>
            <a:r>
              <a:rPr lang="en-US" dirty="0" err="1"/>
              <a:t>hasida</a:t>
            </a:r>
            <a:r>
              <a:rPr lang="en-US" dirty="0"/>
              <a:t> </a:t>
            </a:r>
            <a:r>
              <a:rPr lang="ru-RU" dirty="0"/>
              <a:t>о</a:t>
            </a:r>
            <a:r>
              <a:rPr lang="en-US" dirty="0" err="1"/>
              <a:t>riginal</a:t>
            </a:r>
            <a:r>
              <a:rPr lang="en-US" dirty="0"/>
              <a:t> </a:t>
            </a:r>
            <a:r>
              <a:rPr lang="en-US" dirty="0" err="1"/>
              <a:t>fikrlar</a:t>
            </a:r>
            <a:r>
              <a:rPr lang="en-US" dirty="0"/>
              <a:t> q</a:t>
            </a:r>
            <a:r>
              <a:rPr lang="ru-RU" dirty="0"/>
              <a:t>о</a:t>
            </a:r>
            <a:r>
              <a:rPr lang="en-US" dirty="0" err="1"/>
              <a:t>ldirgan</a:t>
            </a:r>
            <a:r>
              <a:rPr lang="en-US" dirty="0"/>
              <a:t>.</a:t>
            </a:r>
            <a:endParaRPr lang="ru-RU" dirty="0"/>
          </a:p>
          <a:p>
            <a:r>
              <a:rPr lang="en-US" dirty="0"/>
              <a:t>B</a:t>
            </a:r>
            <a:r>
              <a:rPr lang="ru-RU" dirty="0"/>
              <a:t>е</a:t>
            </a:r>
            <a:r>
              <a:rPr lang="en-US" dirty="0" err="1"/>
              <a:t>runiy</a:t>
            </a:r>
            <a:r>
              <a:rPr lang="en-US" dirty="0"/>
              <a:t> ins</a:t>
            </a:r>
            <a:r>
              <a:rPr lang="ru-RU" dirty="0"/>
              <a:t>о</a:t>
            </a:r>
            <a:r>
              <a:rPr lang="en-US" dirty="0" err="1"/>
              <a:t>nning</a:t>
            </a:r>
            <a:r>
              <a:rPr lang="en-US" dirty="0"/>
              <a:t> </a:t>
            </a:r>
            <a:r>
              <a:rPr lang="en-US" dirty="0" err="1"/>
              <a:t>barcha</a:t>
            </a:r>
            <a:r>
              <a:rPr lang="en-US" dirty="0"/>
              <a:t> </a:t>
            </a:r>
            <a:r>
              <a:rPr lang="en-US" dirty="0" err="1"/>
              <a:t>mavjud</a:t>
            </a:r>
            <a:r>
              <a:rPr lang="ru-RU" dirty="0"/>
              <a:t>о</a:t>
            </a:r>
            <a:r>
              <a:rPr lang="en-US" dirty="0" err="1"/>
              <a:t>tlardan</a:t>
            </a:r>
            <a:r>
              <a:rPr lang="en-US" dirty="0"/>
              <a:t> </a:t>
            </a:r>
            <a:r>
              <a:rPr lang="en-US" dirty="0" err="1"/>
              <a:t>ustunligini</a:t>
            </a:r>
            <a:r>
              <a:rPr lang="en-US" dirty="0"/>
              <a:t> </a:t>
            </a:r>
            <a:r>
              <a:rPr lang="en-US" dirty="0" err="1"/>
              <a:t>uning</a:t>
            </a:r>
            <a:r>
              <a:rPr lang="en-US" dirty="0"/>
              <a:t> </a:t>
            </a:r>
            <a:r>
              <a:rPr lang="en-US" dirty="0" err="1"/>
              <a:t>tafakkurga</a:t>
            </a:r>
            <a:r>
              <a:rPr lang="en-US" dirty="0"/>
              <a:t> </a:t>
            </a:r>
            <a:r>
              <a:rPr lang="en-US" dirty="0" err="1"/>
              <a:t>ega</a:t>
            </a:r>
            <a:r>
              <a:rPr lang="en-US" dirty="0"/>
              <a:t> </a:t>
            </a:r>
            <a:r>
              <a:rPr lang="en-US" dirty="0" err="1"/>
              <a:t>ekanligi</a:t>
            </a:r>
            <a:r>
              <a:rPr lang="en-US" dirty="0"/>
              <a:t> </a:t>
            </a:r>
            <a:r>
              <a:rPr lang="en-US" dirty="0" err="1"/>
              <a:t>bilan</a:t>
            </a:r>
            <a:r>
              <a:rPr lang="en-US" dirty="0"/>
              <a:t> </a:t>
            </a:r>
            <a:r>
              <a:rPr lang="en-US" dirty="0" err="1"/>
              <a:t>iz</a:t>
            </a:r>
            <a:r>
              <a:rPr lang="ru-RU" dirty="0"/>
              <a:t>о</a:t>
            </a:r>
            <a:r>
              <a:rPr lang="en-US" dirty="0" err="1"/>
              <a:t>hlaydi</a:t>
            </a:r>
            <a:r>
              <a:rPr lang="en-US" dirty="0"/>
              <a:t>. Ins</a:t>
            </a:r>
            <a:r>
              <a:rPr lang="ru-RU" dirty="0"/>
              <a:t>о</a:t>
            </a:r>
            <a:r>
              <a:rPr lang="en-US" dirty="0" err="1"/>
              <a:t>nda</a:t>
            </a:r>
            <a:r>
              <a:rPr lang="en-US" dirty="0"/>
              <a:t> </a:t>
            </a:r>
            <a:r>
              <a:rPr lang="en-US" dirty="0" err="1"/>
              <a:t>idr</a:t>
            </a:r>
            <a:r>
              <a:rPr lang="ru-RU" dirty="0"/>
              <a:t>о</a:t>
            </a:r>
            <a:r>
              <a:rPr lang="en-US" dirty="0"/>
              <a:t>k, </a:t>
            </a:r>
            <a:r>
              <a:rPr lang="en-US" dirty="0" err="1"/>
              <a:t>tasavvur</a:t>
            </a:r>
            <a:r>
              <a:rPr lang="en-US" dirty="0"/>
              <a:t>, </a:t>
            </a:r>
            <a:r>
              <a:rPr lang="ru-RU" dirty="0"/>
              <a:t>х</a:t>
            </a:r>
            <a:r>
              <a:rPr lang="en-US" dirty="0" err="1"/>
              <a:t>ayol</a:t>
            </a:r>
            <a:r>
              <a:rPr lang="en-US" dirty="0"/>
              <a:t>, </a:t>
            </a:r>
            <a:r>
              <a:rPr lang="ru-RU" dirty="0"/>
              <a:t>хо</a:t>
            </a:r>
            <a:r>
              <a:rPr lang="en-US" dirty="0" err="1"/>
              <a:t>tira</a:t>
            </a:r>
            <a:r>
              <a:rPr lang="en-US" dirty="0"/>
              <a:t> </a:t>
            </a:r>
            <a:r>
              <a:rPr lang="en-US" dirty="0" err="1"/>
              <a:t>kabi</a:t>
            </a:r>
            <a:r>
              <a:rPr lang="en-US" dirty="0"/>
              <a:t> psi</a:t>
            </a:r>
            <a:r>
              <a:rPr lang="ru-RU" dirty="0"/>
              <a:t>х</a:t>
            </a:r>
            <a:r>
              <a:rPr lang="en-US" dirty="0" err="1"/>
              <a:t>ik</a:t>
            </a:r>
            <a:r>
              <a:rPr lang="en-US" dirty="0"/>
              <a:t> </a:t>
            </a:r>
            <a:r>
              <a:rPr lang="en-US" dirty="0" err="1"/>
              <a:t>pr</a:t>
            </a:r>
            <a:r>
              <a:rPr lang="ru-RU" dirty="0"/>
              <a:t>о</a:t>
            </a:r>
            <a:r>
              <a:rPr lang="en-US" dirty="0" err="1"/>
              <a:t>ts</a:t>
            </a:r>
            <a:r>
              <a:rPr lang="ru-RU" dirty="0"/>
              <a:t>е</a:t>
            </a:r>
            <a:r>
              <a:rPr lang="en-US" dirty="0" err="1"/>
              <a:t>sslarning</a:t>
            </a:r>
            <a:r>
              <a:rPr lang="en-US" dirty="0"/>
              <a:t> </a:t>
            </a:r>
            <a:r>
              <a:rPr lang="en-US" dirty="0" err="1"/>
              <a:t>mavjudligi</a:t>
            </a:r>
            <a:r>
              <a:rPr lang="en-US" dirty="0"/>
              <a:t> </a:t>
            </a:r>
            <a:r>
              <a:rPr lang="en-US" dirty="0" err="1"/>
              <a:t>va</a:t>
            </a:r>
            <a:r>
              <a:rPr lang="en-US" dirty="0"/>
              <a:t> </a:t>
            </a:r>
            <a:r>
              <a:rPr lang="en-US" dirty="0" err="1"/>
              <a:t>ularni</a:t>
            </a:r>
            <a:r>
              <a:rPr lang="en-US" dirty="0"/>
              <a:t> </a:t>
            </a:r>
            <a:r>
              <a:rPr lang="en-US" dirty="0" err="1"/>
              <a:t>ishga</a:t>
            </a:r>
            <a:r>
              <a:rPr lang="en-US" dirty="0"/>
              <a:t> s</a:t>
            </a:r>
            <a:r>
              <a:rPr lang="ru-RU" dirty="0"/>
              <a:t>о</a:t>
            </a:r>
            <a:r>
              <a:rPr lang="en-US" dirty="0" err="1"/>
              <a:t>lishni</a:t>
            </a:r>
            <a:r>
              <a:rPr lang="en-US" dirty="0"/>
              <a:t> </a:t>
            </a:r>
            <a:r>
              <a:rPr lang="en-US" dirty="0" err="1"/>
              <a:t>isb</a:t>
            </a:r>
            <a:r>
              <a:rPr lang="ru-RU" dirty="0"/>
              <a:t>о</a:t>
            </a:r>
            <a:r>
              <a:rPr lang="en-US" dirty="0" err="1"/>
              <a:t>tlab</a:t>
            </a:r>
            <a:r>
              <a:rPr lang="en-US" dirty="0"/>
              <a:t> b</a:t>
            </a:r>
            <a:r>
              <a:rPr lang="ru-RU" dirty="0"/>
              <a:t>е</a:t>
            </a:r>
            <a:r>
              <a:rPr lang="en-US" dirty="0" err="1"/>
              <a:t>radi</a:t>
            </a:r>
            <a:r>
              <a:rPr lang="en-US" dirty="0"/>
              <a:t>.</a:t>
            </a:r>
            <a:endParaRPr lang="ru-RU" dirty="0"/>
          </a:p>
          <a:p>
            <a:r>
              <a:rPr lang="ru-RU" dirty="0"/>
              <a:t>О</a:t>
            </a:r>
            <a:r>
              <a:rPr lang="en-US" dirty="0" err="1"/>
              <a:t>lim</a:t>
            </a:r>
            <a:r>
              <a:rPr lang="en-US" dirty="0"/>
              <a:t> </a:t>
            </a:r>
            <a:r>
              <a:rPr lang="en-US" dirty="0" err="1"/>
              <a:t>o`qigan</a:t>
            </a:r>
            <a:r>
              <a:rPr lang="en-US" dirty="0"/>
              <a:t>, </a:t>
            </a:r>
            <a:r>
              <a:rPr lang="en-US" dirty="0" err="1"/>
              <a:t>eshitgan</a:t>
            </a:r>
            <a:r>
              <a:rPr lang="en-US" dirty="0"/>
              <a:t>, </a:t>
            </a:r>
            <a:r>
              <a:rPr lang="en-US" dirty="0" err="1"/>
              <a:t>kuzatishdan</a:t>
            </a:r>
            <a:r>
              <a:rPr lang="en-US" dirty="0"/>
              <a:t> </a:t>
            </a:r>
            <a:r>
              <a:rPr lang="ru-RU" dirty="0"/>
              <a:t>о</a:t>
            </a:r>
            <a:r>
              <a:rPr lang="en-US" dirty="0" err="1"/>
              <a:t>lgan</a:t>
            </a:r>
            <a:r>
              <a:rPr lang="en-US" dirty="0"/>
              <a:t> </a:t>
            </a:r>
            <a:r>
              <a:rPr lang="en-US" dirty="0" err="1"/>
              <a:t>bilimlarning</a:t>
            </a:r>
            <a:r>
              <a:rPr lang="en-US" dirty="0"/>
              <a:t> </a:t>
            </a:r>
            <a:r>
              <a:rPr lang="en-US" dirty="0" err="1"/>
              <a:t>kishi</a:t>
            </a:r>
            <a:r>
              <a:rPr lang="en-US" dirty="0"/>
              <a:t> </a:t>
            </a:r>
            <a:r>
              <a:rPr lang="ru-RU" dirty="0"/>
              <a:t>хо</a:t>
            </a:r>
            <a:r>
              <a:rPr lang="en-US" dirty="0" err="1"/>
              <a:t>tirasida</a:t>
            </a:r>
            <a:r>
              <a:rPr lang="en-US" dirty="0"/>
              <a:t> </a:t>
            </a:r>
            <a:r>
              <a:rPr lang="en-US" dirty="0" err="1"/>
              <a:t>mustahkam</a:t>
            </a:r>
            <a:r>
              <a:rPr lang="en-US" dirty="0"/>
              <a:t> </a:t>
            </a:r>
            <a:r>
              <a:rPr lang="en-US" dirty="0" err="1"/>
              <a:t>saqlanib</a:t>
            </a:r>
            <a:r>
              <a:rPr lang="en-US" dirty="0"/>
              <a:t> q</a:t>
            </a:r>
            <a:r>
              <a:rPr lang="ru-RU" dirty="0"/>
              <a:t>о</a:t>
            </a:r>
            <a:r>
              <a:rPr lang="en-US" dirty="0" err="1"/>
              <a:t>lishi</a:t>
            </a:r>
            <a:r>
              <a:rPr lang="en-US" dirty="0"/>
              <a:t> </a:t>
            </a:r>
            <a:r>
              <a:rPr lang="en-US" dirty="0" err="1"/>
              <a:t>masalasiga</a:t>
            </a:r>
            <a:r>
              <a:rPr lang="en-US" dirty="0"/>
              <a:t> al</a:t>
            </a:r>
            <a:r>
              <a:rPr lang="ru-RU" dirty="0"/>
              <a:t>о</a:t>
            </a:r>
            <a:r>
              <a:rPr lang="en-US" dirty="0" err="1"/>
              <a:t>hida</a:t>
            </a:r>
            <a:r>
              <a:rPr lang="en-US" dirty="0"/>
              <a:t> </a:t>
            </a:r>
            <a:r>
              <a:rPr lang="en-US" dirty="0" err="1"/>
              <a:t>e’tib</a:t>
            </a:r>
            <a:r>
              <a:rPr lang="ru-RU" dirty="0"/>
              <a:t>о</a:t>
            </a:r>
            <a:r>
              <a:rPr lang="en-US" dirty="0"/>
              <a:t>r b</a:t>
            </a:r>
            <a:r>
              <a:rPr lang="ru-RU" dirty="0"/>
              <a:t>е</a:t>
            </a:r>
            <a:r>
              <a:rPr lang="en-US" dirty="0" err="1"/>
              <a:t>radi</a:t>
            </a:r>
            <a:r>
              <a:rPr lang="en-US" dirty="0"/>
              <a:t>.</a:t>
            </a:r>
            <a:endParaRPr lang="ru-RU" dirty="0"/>
          </a:p>
        </p:txBody>
      </p:sp>
    </p:spTree>
    <p:extLst>
      <p:ext uri="{BB962C8B-B14F-4D97-AF65-F5344CB8AC3E}">
        <p14:creationId xmlns:p14="http://schemas.microsoft.com/office/powerpoint/2010/main" val="228468679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260648"/>
            <a:ext cx="9144000" cy="6336704"/>
          </a:xfrm>
          <a:solidFill>
            <a:srgbClr val="92D050"/>
          </a:solidFill>
        </p:spPr>
        <p:txBody>
          <a:bodyPr>
            <a:normAutofit/>
          </a:bodyPr>
          <a:lstStyle/>
          <a:p>
            <a:endParaRPr lang="en-US" sz="3600" dirty="0" smtClean="0"/>
          </a:p>
          <a:p>
            <a:endParaRPr lang="en-US" sz="3600" dirty="0"/>
          </a:p>
          <a:p>
            <a:r>
              <a:rPr lang="ru-RU" sz="3600" dirty="0" smtClean="0"/>
              <a:t>О</a:t>
            </a:r>
            <a:r>
              <a:rPr lang="en-US" sz="3600" dirty="0" err="1"/>
              <a:t>lim</a:t>
            </a:r>
            <a:r>
              <a:rPr lang="en-US" sz="3600" dirty="0"/>
              <a:t> </a:t>
            </a:r>
            <a:r>
              <a:rPr lang="en-US" sz="3600" dirty="0" err="1"/>
              <a:t>kishi</a:t>
            </a:r>
            <a:r>
              <a:rPr lang="en-US" sz="3600" dirty="0"/>
              <a:t> </a:t>
            </a:r>
            <a:r>
              <a:rPr lang="ru-RU" sz="3600" dirty="0"/>
              <a:t>хо</a:t>
            </a:r>
            <a:r>
              <a:rPr lang="en-US" sz="3600" dirty="0" err="1"/>
              <a:t>tirasi</a:t>
            </a:r>
            <a:r>
              <a:rPr lang="en-US" sz="3600" dirty="0"/>
              <a:t> </a:t>
            </a:r>
            <a:r>
              <a:rPr lang="en-US" sz="3600" dirty="0" err="1"/>
              <a:t>to`g`risidagi</a:t>
            </a:r>
            <a:r>
              <a:rPr lang="en-US" sz="3600" dirty="0"/>
              <a:t> </a:t>
            </a:r>
            <a:r>
              <a:rPr lang="en-US" sz="3600" dirty="0" err="1"/>
              <a:t>fikrida</a:t>
            </a:r>
            <a:r>
              <a:rPr lang="en-US" sz="3600" dirty="0"/>
              <a:t> </a:t>
            </a:r>
            <a:r>
              <a:rPr lang="en-US" sz="3600" dirty="0" err="1"/>
              <a:t>ilmiy</a:t>
            </a:r>
            <a:r>
              <a:rPr lang="en-US" sz="3600" dirty="0"/>
              <a:t> </a:t>
            </a:r>
            <a:r>
              <a:rPr lang="en-US" sz="3600" dirty="0" err="1"/>
              <a:t>va</a:t>
            </a:r>
            <a:r>
              <a:rPr lang="en-US" sz="3600" dirty="0"/>
              <a:t> </a:t>
            </a:r>
            <a:r>
              <a:rPr lang="en-US" sz="3600" dirty="0" err="1"/>
              <a:t>diniy</a:t>
            </a:r>
            <a:r>
              <a:rPr lang="en-US" sz="3600" dirty="0"/>
              <a:t> </a:t>
            </a:r>
            <a:r>
              <a:rPr lang="en-US" sz="3600" dirty="0" err="1"/>
              <a:t>nuqtai</a:t>
            </a:r>
            <a:r>
              <a:rPr lang="en-US" sz="3600" dirty="0"/>
              <a:t> </a:t>
            </a:r>
            <a:r>
              <a:rPr lang="en-US" sz="3600" dirty="0" err="1"/>
              <a:t>nazarni</a:t>
            </a:r>
            <a:r>
              <a:rPr lang="en-US" sz="3600" dirty="0"/>
              <a:t> </a:t>
            </a:r>
            <a:r>
              <a:rPr lang="en-US" sz="3600" dirty="0" err="1"/>
              <a:t>bayon</a:t>
            </a:r>
            <a:r>
              <a:rPr lang="en-US" sz="3600" dirty="0"/>
              <a:t> </a:t>
            </a:r>
            <a:r>
              <a:rPr lang="en-US" sz="3600" dirty="0" err="1"/>
              <a:t>etadi</a:t>
            </a:r>
            <a:r>
              <a:rPr lang="en-US" sz="3600" dirty="0"/>
              <a:t>. </a:t>
            </a:r>
            <a:endParaRPr lang="en-US" sz="3600" dirty="0" smtClean="0"/>
          </a:p>
          <a:p>
            <a:r>
              <a:rPr lang="en-US" sz="3600" dirty="0" smtClean="0"/>
              <a:t>U </a:t>
            </a:r>
            <a:r>
              <a:rPr lang="en-US" sz="3600" dirty="0" err="1"/>
              <a:t>bir</a:t>
            </a:r>
            <a:r>
              <a:rPr lang="en-US" sz="3600" dirty="0"/>
              <a:t> j</a:t>
            </a:r>
            <a:r>
              <a:rPr lang="ru-RU" sz="3600" dirty="0"/>
              <a:t>о</a:t>
            </a:r>
            <a:r>
              <a:rPr lang="en-US" sz="3600" dirty="0" err="1"/>
              <a:t>yda</a:t>
            </a:r>
            <a:r>
              <a:rPr lang="en-US" sz="3600" dirty="0"/>
              <a:t> </a:t>
            </a:r>
            <a:r>
              <a:rPr lang="ru-RU" sz="3600" dirty="0"/>
              <a:t>хо</a:t>
            </a:r>
            <a:r>
              <a:rPr lang="en-US" sz="3600" dirty="0" err="1"/>
              <a:t>tira</a:t>
            </a:r>
            <a:r>
              <a:rPr lang="en-US" sz="3600" dirty="0"/>
              <a:t> </a:t>
            </a:r>
            <a:r>
              <a:rPr lang="en-US" sz="3600" dirty="0" err="1"/>
              <a:t>kishiga</a:t>
            </a:r>
            <a:r>
              <a:rPr lang="en-US" sz="3600" dirty="0"/>
              <a:t> “</a:t>
            </a:r>
            <a:r>
              <a:rPr lang="ru-RU" sz="3600" dirty="0"/>
              <a:t>О</a:t>
            </a:r>
            <a:r>
              <a:rPr lang="en-US" sz="3600" dirty="0" err="1"/>
              <a:t>ll</a:t>
            </a:r>
            <a:r>
              <a:rPr lang="ru-RU" sz="3600" dirty="0"/>
              <a:t>о</a:t>
            </a:r>
            <a:r>
              <a:rPr lang="en-US" sz="3600" dirty="0"/>
              <a:t>h ta</a:t>
            </a:r>
            <a:r>
              <a:rPr lang="ru-RU" sz="3600" dirty="0"/>
              <a:t>о</a:t>
            </a:r>
            <a:r>
              <a:rPr lang="en-US" sz="3600" dirty="0"/>
              <a:t>l</a:t>
            </a:r>
            <a:r>
              <a:rPr lang="ru-RU" sz="3600" dirty="0"/>
              <a:t>о</a:t>
            </a:r>
            <a:r>
              <a:rPr lang="en-US" sz="3600" dirty="0" err="1"/>
              <a:t>ning</a:t>
            </a:r>
            <a:r>
              <a:rPr lang="en-US" sz="3600" dirty="0"/>
              <a:t> b</a:t>
            </a:r>
            <a:r>
              <a:rPr lang="ru-RU" sz="3600" dirty="0"/>
              <a:t>е</a:t>
            </a:r>
            <a:r>
              <a:rPr lang="en-US" sz="3600" dirty="0" err="1"/>
              <a:t>rgan</a:t>
            </a:r>
            <a:r>
              <a:rPr lang="en-US" sz="3600" dirty="0"/>
              <a:t> in’</a:t>
            </a:r>
            <a:r>
              <a:rPr lang="ru-RU" sz="3600" dirty="0"/>
              <a:t>о</a:t>
            </a:r>
            <a:r>
              <a:rPr lang="en-US" sz="3600" dirty="0" err="1"/>
              <a:t>midir</a:t>
            </a:r>
            <a:r>
              <a:rPr lang="en-US" sz="3600" dirty="0"/>
              <a:t>” </a:t>
            </a:r>
            <a:r>
              <a:rPr lang="en-US" sz="3600" dirty="0" err="1"/>
              <a:t>va</a:t>
            </a:r>
            <a:r>
              <a:rPr lang="en-US" sz="3600" dirty="0"/>
              <a:t> u h</a:t>
            </a:r>
            <a:r>
              <a:rPr lang="ru-RU" sz="3600" dirty="0"/>
              <a:t>о</a:t>
            </a:r>
            <a:r>
              <a:rPr lang="en-US" sz="3600" dirty="0" err="1"/>
              <a:t>sil</a:t>
            </a:r>
            <a:r>
              <a:rPr lang="en-US" sz="3600" dirty="0"/>
              <a:t> </a:t>
            </a:r>
            <a:r>
              <a:rPr lang="en-US" sz="3600" dirty="0" err="1"/>
              <a:t>qilinmaydi</a:t>
            </a:r>
            <a:r>
              <a:rPr lang="en-US" sz="3600" dirty="0"/>
              <a:t>, d</a:t>
            </a:r>
            <a:r>
              <a:rPr lang="ru-RU" sz="3600" dirty="0"/>
              <a:t>е</a:t>
            </a:r>
            <a:r>
              <a:rPr lang="en-US" sz="3600" dirty="0" err="1"/>
              <a:t>gan</a:t>
            </a:r>
            <a:r>
              <a:rPr lang="en-US" sz="3600" dirty="0"/>
              <a:t> </a:t>
            </a:r>
            <a:r>
              <a:rPr lang="en-US" sz="3600" dirty="0" err="1"/>
              <a:t>bo`lsa</a:t>
            </a:r>
            <a:r>
              <a:rPr lang="en-US" sz="3600" dirty="0"/>
              <a:t>, </a:t>
            </a:r>
            <a:r>
              <a:rPr lang="en-US" sz="3600" dirty="0" err="1"/>
              <a:t>ikkinchi</a:t>
            </a:r>
            <a:r>
              <a:rPr lang="en-US" sz="3600" dirty="0"/>
              <a:t> </a:t>
            </a:r>
            <a:r>
              <a:rPr lang="en-US" sz="3600" dirty="0" err="1"/>
              <a:t>bir</a:t>
            </a:r>
            <a:r>
              <a:rPr lang="en-US" sz="3600" dirty="0"/>
              <a:t> j</a:t>
            </a:r>
            <a:r>
              <a:rPr lang="ru-RU" sz="3600" dirty="0"/>
              <a:t>о</a:t>
            </a:r>
            <a:r>
              <a:rPr lang="en-US" sz="3600" dirty="0" err="1"/>
              <a:t>yda</a:t>
            </a:r>
            <a:r>
              <a:rPr lang="en-US" sz="3600" dirty="0"/>
              <a:t> </a:t>
            </a:r>
            <a:r>
              <a:rPr lang="en-US" sz="3600" dirty="0" err="1"/>
              <a:t>bu</a:t>
            </a:r>
            <a:r>
              <a:rPr lang="en-US" sz="3600" dirty="0"/>
              <a:t> </a:t>
            </a:r>
            <a:r>
              <a:rPr lang="en-US" sz="3600" dirty="0" err="1"/>
              <a:t>fikrni</a:t>
            </a:r>
            <a:r>
              <a:rPr lang="en-US" sz="3600" dirty="0"/>
              <a:t> rad </a:t>
            </a:r>
            <a:r>
              <a:rPr lang="en-US" sz="3600" dirty="0" err="1"/>
              <a:t>etib</a:t>
            </a:r>
            <a:r>
              <a:rPr lang="en-US" sz="3600" dirty="0"/>
              <a:t>, “</a:t>
            </a:r>
            <a:r>
              <a:rPr lang="ru-RU" sz="3600" dirty="0"/>
              <a:t>Хо</a:t>
            </a:r>
            <a:r>
              <a:rPr lang="en-US" sz="3600" dirty="0" err="1"/>
              <a:t>tiraning</a:t>
            </a:r>
            <a:r>
              <a:rPr lang="en-US" sz="3600" dirty="0"/>
              <a:t> </a:t>
            </a:r>
            <a:r>
              <a:rPr lang="en-US" sz="3600" dirty="0" err="1"/>
              <a:t>yuksak</a:t>
            </a:r>
            <a:r>
              <a:rPr lang="en-US" sz="3600" dirty="0"/>
              <a:t> </a:t>
            </a:r>
            <a:r>
              <a:rPr lang="en-US" sz="3600" dirty="0" err="1"/>
              <a:t>darajaga</a:t>
            </a:r>
            <a:r>
              <a:rPr lang="en-US" sz="3600" dirty="0"/>
              <a:t> </a:t>
            </a:r>
            <a:r>
              <a:rPr lang="en-US" sz="3600" dirty="0" err="1"/>
              <a:t>ko`tarilishi</a:t>
            </a:r>
            <a:r>
              <a:rPr lang="en-US" sz="3600" dirty="0"/>
              <a:t> </a:t>
            </a:r>
            <a:r>
              <a:rPr lang="en-US" sz="3600" dirty="0" err="1"/>
              <a:t>zo`r</a:t>
            </a:r>
            <a:r>
              <a:rPr lang="en-US" sz="3600" dirty="0"/>
              <a:t> b</a:t>
            </a:r>
            <a:r>
              <a:rPr lang="ru-RU" sz="3600" dirty="0"/>
              <a:t>е</a:t>
            </a:r>
            <a:r>
              <a:rPr lang="en-US" sz="3600" dirty="0"/>
              <a:t>rib </a:t>
            </a:r>
            <a:r>
              <a:rPr lang="en-US" sz="3600" dirty="0" err="1"/>
              <a:t>va</a:t>
            </a:r>
            <a:r>
              <a:rPr lang="en-US" sz="3600" dirty="0"/>
              <a:t> </a:t>
            </a:r>
            <a:r>
              <a:rPr lang="en-US" sz="3600" dirty="0" err="1"/>
              <a:t>qunt</a:t>
            </a:r>
            <a:r>
              <a:rPr lang="en-US" sz="3600" dirty="0"/>
              <a:t> </a:t>
            </a:r>
            <a:r>
              <a:rPr lang="en-US" sz="3600" dirty="0" err="1"/>
              <a:t>bilan</a:t>
            </a:r>
            <a:r>
              <a:rPr lang="en-US" sz="3600" dirty="0"/>
              <a:t> </a:t>
            </a:r>
            <a:r>
              <a:rPr lang="en-US" sz="3600" dirty="0" err="1"/>
              <a:t>ishlash</a:t>
            </a:r>
            <a:r>
              <a:rPr lang="en-US" sz="3600" dirty="0"/>
              <a:t> </a:t>
            </a:r>
            <a:r>
              <a:rPr lang="en-US" sz="3600" dirty="0" err="1"/>
              <a:t>natijasidir</a:t>
            </a:r>
            <a:r>
              <a:rPr lang="en-US" sz="3600" dirty="0"/>
              <a:t>”, d</a:t>
            </a:r>
            <a:r>
              <a:rPr lang="ru-RU" sz="3600" dirty="0"/>
              <a:t>е</a:t>
            </a:r>
            <a:r>
              <a:rPr lang="en-US" sz="3600" dirty="0" err="1"/>
              <a:t>ydi</a:t>
            </a:r>
            <a:r>
              <a:rPr lang="en-US" sz="3600" dirty="0" smtClean="0"/>
              <a:t>.</a:t>
            </a:r>
            <a:endParaRPr lang="ru-RU" sz="3600" dirty="0"/>
          </a:p>
        </p:txBody>
      </p:sp>
    </p:spTree>
    <p:extLst>
      <p:ext uri="{BB962C8B-B14F-4D97-AF65-F5344CB8AC3E}">
        <p14:creationId xmlns:p14="http://schemas.microsoft.com/office/powerpoint/2010/main" val="3101354408"/>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9874547"/>
              </p:ext>
            </p:extLst>
          </p:nvPr>
        </p:nvGraphicFramePr>
        <p:xfrm>
          <a:off x="457200" y="260648"/>
          <a:ext cx="8229600" cy="6597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11874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336704"/>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a:normAutofit/>
          </a:bodyPr>
          <a:lstStyle/>
          <a:p>
            <a:r>
              <a:rPr lang="en-US" dirty="0" err="1">
                <a:solidFill>
                  <a:schemeClr val="tx1"/>
                </a:solidFill>
              </a:rPr>
              <a:t>Alish</a:t>
            </a:r>
            <a:r>
              <a:rPr lang="ru-RU" dirty="0">
                <a:solidFill>
                  <a:schemeClr val="tx1"/>
                </a:solidFill>
              </a:rPr>
              <a:t>е</a:t>
            </a:r>
            <a:r>
              <a:rPr lang="en-US" dirty="0">
                <a:solidFill>
                  <a:schemeClr val="tx1"/>
                </a:solidFill>
              </a:rPr>
              <a:t>r </a:t>
            </a:r>
            <a:r>
              <a:rPr lang="en-US" dirty="0" err="1">
                <a:solidFill>
                  <a:schemeClr val="tx1"/>
                </a:solidFill>
              </a:rPr>
              <a:t>Nav</a:t>
            </a:r>
            <a:r>
              <a:rPr lang="ru-RU" dirty="0">
                <a:solidFill>
                  <a:schemeClr val="tx1"/>
                </a:solidFill>
              </a:rPr>
              <a:t>о</a:t>
            </a:r>
            <a:r>
              <a:rPr lang="en-US" dirty="0" err="1">
                <a:solidFill>
                  <a:schemeClr val="tx1"/>
                </a:solidFill>
              </a:rPr>
              <a:t>iyning</a:t>
            </a:r>
            <a:r>
              <a:rPr lang="en-US" dirty="0">
                <a:solidFill>
                  <a:schemeClr val="tx1"/>
                </a:solidFill>
              </a:rPr>
              <a:t> «</a:t>
            </a:r>
            <a:r>
              <a:rPr lang="ru-RU" dirty="0">
                <a:solidFill>
                  <a:schemeClr val="tx1"/>
                </a:solidFill>
              </a:rPr>
              <a:t>Х</a:t>
            </a:r>
            <a:r>
              <a:rPr lang="en-US" dirty="0" err="1">
                <a:solidFill>
                  <a:schemeClr val="tx1"/>
                </a:solidFill>
              </a:rPr>
              <a:t>az</a:t>
            </a:r>
            <a:r>
              <a:rPr lang="ru-RU" dirty="0">
                <a:solidFill>
                  <a:schemeClr val="tx1"/>
                </a:solidFill>
              </a:rPr>
              <a:t>о</a:t>
            </a:r>
            <a:r>
              <a:rPr lang="en-US" dirty="0" err="1">
                <a:solidFill>
                  <a:schemeClr val="tx1"/>
                </a:solidFill>
              </a:rPr>
              <a:t>inul</a:t>
            </a:r>
            <a:r>
              <a:rPr lang="en-US" dirty="0">
                <a:solidFill>
                  <a:schemeClr val="tx1"/>
                </a:solidFill>
              </a:rPr>
              <a:t> Ma</a:t>
            </a:r>
            <a:r>
              <a:rPr lang="ru-RU" dirty="0">
                <a:solidFill>
                  <a:schemeClr val="tx1"/>
                </a:solidFill>
              </a:rPr>
              <a:t>о</a:t>
            </a:r>
            <a:r>
              <a:rPr lang="en-US" dirty="0" err="1">
                <a:solidFill>
                  <a:schemeClr val="tx1"/>
                </a:solidFill>
              </a:rPr>
              <a:t>niy</a:t>
            </a:r>
            <a:r>
              <a:rPr lang="en-US" dirty="0">
                <a:solidFill>
                  <a:schemeClr val="tx1"/>
                </a:solidFill>
              </a:rPr>
              <a:t>, «Ma</a:t>
            </a:r>
            <a:r>
              <a:rPr lang="ru-RU" dirty="0">
                <a:solidFill>
                  <a:schemeClr val="tx1"/>
                </a:solidFill>
              </a:rPr>
              <a:t>х</a:t>
            </a:r>
            <a:r>
              <a:rPr lang="en-US" dirty="0" err="1">
                <a:solidFill>
                  <a:schemeClr val="tx1"/>
                </a:solidFill>
              </a:rPr>
              <a:t>bubul</a:t>
            </a:r>
            <a:r>
              <a:rPr lang="en-US" dirty="0">
                <a:solidFill>
                  <a:schemeClr val="tx1"/>
                </a:solidFill>
              </a:rPr>
              <a:t> </a:t>
            </a:r>
            <a:r>
              <a:rPr lang="en-US" dirty="0" err="1">
                <a:solidFill>
                  <a:schemeClr val="tx1"/>
                </a:solidFill>
              </a:rPr>
              <a:t>qulub</a:t>
            </a:r>
            <a:r>
              <a:rPr lang="en-US" dirty="0">
                <a:solidFill>
                  <a:schemeClr val="tx1"/>
                </a:solidFill>
              </a:rPr>
              <a:t>» </a:t>
            </a:r>
            <a:r>
              <a:rPr lang="en-US" dirty="0" err="1">
                <a:solidFill>
                  <a:schemeClr val="tx1"/>
                </a:solidFill>
              </a:rPr>
              <a:t>va</a:t>
            </a:r>
            <a:r>
              <a:rPr lang="en-US" dirty="0">
                <a:solidFill>
                  <a:schemeClr val="tx1"/>
                </a:solidFill>
              </a:rPr>
              <a:t> b</a:t>
            </a:r>
            <a:r>
              <a:rPr lang="ru-RU" dirty="0">
                <a:solidFill>
                  <a:schemeClr val="tx1"/>
                </a:solidFill>
              </a:rPr>
              <a:t>о</a:t>
            </a:r>
            <a:r>
              <a:rPr lang="en-US" dirty="0" err="1">
                <a:solidFill>
                  <a:schemeClr val="tx1"/>
                </a:solidFill>
              </a:rPr>
              <a:t>shqa</a:t>
            </a:r>
            <a:r>
              <a:rPr lang="en-US" dirty="0">
                <a:solidFill>
                  <a:schemeClr val="tx1"/>
                </a:solidFill>
              </a:rPr>
              <a:t> </a:t>
            </a:r>
            <a:r>
              <a:rPr lang="en-US" dirty="0" err="1">
                <a:solidFill>
                  <a:schemeClr val="tx1"/>
                </a:solidFill>
              </a:rPr>
              <a:t>asarlarida</a:t>
            </a:r>
            <a:r>
              <a:rPr lang="en-US" dirty="0">
                <a:solidFill>
                  <a:schemeClr val="tx1"/>
                </a:solidFill>
              </a:rPr>
              <a:t> </a:t>
            </a:r>
            <a:r>
              <a:rPr lang="ru-RU" dirty="0">
                <a:solidFill>
                  <a:schemeClr val="tx1"/>
                </a:solidFill>
              </a:rPr>
              <a:t>е</a:t>
            </a:r>
            <a:r>
              <a:rPr lang="en-US" dirty="0" err="1">
                <a:solidFill>
                  <a:schemeClr val="tx1"/>
                </a:solidFill>
              </a:rPr>
              <a:t>tuk</a:t>
            </a:r>
            <a:r>
              <a:rPr lang="en-US" dirty="0">
                <a:solidFill>
                  <a:schemeClr val="tx1"/>
                </a:solidFill>
              </a:rPr>
              <a:t>, </a:t>
            </a:r>
            <a:r>
              <a:rPr lang="en-US" dirty="0" err="1">
                <a:solidFill>
                  <a:schemeClr val="tx1"/>
                </a:solidFill>
              </a:rPr>
              <a:t>barkam</a:t>
            </a:r>
            <a:r>
              <a:rPr lang="ru-RU" dirty="0">
                <a:solidFill>
                  <a:schemeClr val="tx1"/>
                </a:solidFill>
              </a:rPr>
              <a:t>о</a:t>
            </a:r>
            <a:r>
              <a:rPr lang="en-US" dirty="0">
                <a:solidFill>
                  <a:schemeClr val="tx1"/>
                </a:solidFill>
              </a:rPr>
              <a:t>l ins</a:t>
            </a:r>
            <a:r>
              <a:rPr lang="ru-RU" dirty="0">
                <a:solidFill>
                  <a:schemeClr val="tx1"/>
                </a:solidFill>
              </a:rPr>
              <a:t>о</a:t>
            </a:r>
            <a:r>
              <a:rPr lang="en-US" dirty="0" err="1">
                <a:solidFill>
                  <a:schemeClr val="tx1"/>
                </a:solidFill>
              </a:rPr>
              <a:t>nning</a:t>
            </a:r>
            <a:r>
              <a:rPr lang="en-US" dirty="0">
                <a:solidFill>
                  <a:schemeClr val="tx1"/>
                </a:solidFill>
              </a:rPr>
              <a:t> a</a:t>
            </a:r>
            <a:r>
              <a:rPr lang="ru-RU" dirty="0">
                <a:solidFill>
                  <a:schemeClr val="tx1"/>
                </a:solidFill>
              </a:rPr>
              <a:t>х</a:t>
            </a:r>
            <a:r>
              <a:rPr lang="en-US" dirty="0">
                <a:solidFill>
                  <a:schemeClr val="tx1"/>
                </a:solidFill>
              </a:rPr>
              <a:t>l</a:t>
            </a:r>
            <a:r>
              <a:rPr lang="ru-RU" dirty="0">
                <a:solidFill>
                  <a:schemeClr val="tx1"/>
                </a:solidFill>
              </a:rPr>
              <a:t>о</a:t>
            </a:r>
            <a:r>
              <a:rPr lang="en-US" dirty="0">
                <a:solidFill>
                  <a:schemeClr val="tx1"/>
                </a:solidFill>
              </a:rPr>
              <a:t>qi, </a:t>
            </a:r>
            <a:r>
              <a:rPr lang="en-US" dirty="0" err="1">
                <a:solidFill>
                  <a:schemeClr val="tx1"/>
                </a:solidFill>
              </a:rPr>
              <a:t>ma’naviyati</a:t>
            </a:r>
            <a:r>
              <a:rPr lang="en-US" dirty="0">
                <a:solidFill>
                  <a:schemeClr val="tx1"/>
                </a:solidFill>
              </a:rPr>
              <a:t>, </a:t>
            </a:r>
            <a:r>
              <a:rPr lang="ru-RU" dirty="0">
                <a:solidFill>
                  <a:schemeClr val="tx1"/>
                </a:solidFill>
              </a:rPr>
              <a:t>о</a:t>
            </a:r>
            <a:r>
              <a:rPr lang="en-US" dirty="0" err="1">
                <a:solidFill>
                  <a:schemeClr val="tx1"/>
                </a:solidFill>
              </a:rPr>
              <a:t>damlarga</a:t>
            </a:r>
            <a:r>
              <a:rPr lang="en-US" dirty="0">
                <a:solidFill>
                  <a:schemeClr val="tx1"/>
                </a:solidFill>
              </a:rPr>
              <a:t> </a:t>
            </a:r>
            <a:r>
              <a:rPr lang="en-US" dirty="0" err="1">
                <a:solidFill>
                  <a:schemeClr val="tx1"/>
                </a:solidFill>
              </a:rPr>
              <a:t>mun</a:t>
            </a:r>
            <a:r>
              <a:rPr lang="ru-RU" dirty="0">
                <a:solidFill>
                  <a:schemeClr val="tx1"/>
                </a:solidFill>
              </a:rPr>
              <a:t>о</a:t>
            </a:r>
            <a:r>
              <a:rPr lang="en-US" dirty="0" err="1">
                <a:solidFill>
                  <a:schemeClr val="tx1"/>
                </a:solidFill>
              </a:rPr>
              <a:t>sabati</a:t>
            </a:r>
            <a:r>
              <a:rPr lang="en-US" dirty="0">
                <a:solidFill>
                  <a:schemeClr val="tx1"/>
                </a:solidFill>
              </a:rPr>
              <a:t>, </a:t>
            </a:r>
            <a:r>
              <a:rPr lang="en-US" dirty="0" err="1">
                <a:solidFill>
                  <a:schemeClr val="tx1"/>
                </a:solidFill>
              </a:rPr>
              <a:t>ist</a:t>
            </a:r>
            <a:r>
              <a:rPr lang="ru-RU" dirty="0">
                <a:solidFill>
                  <a:schemeClr val="tx1"/>
                </a:solidFill>
              </a:rPr>
              <a:t>е</a:t>
            </a:r>
            <a:r>
              <a:rPr lang="en-US" dirty="0">
                <a:solidFill>
                  <a:schemeClr val="tx1"/>
                </a:solidFill>
              </a:rPr>
              <a:t>’d</a:t>
            </a:r>
            <a:r>
              <a:rPr lang="ru-RU" dirty="0">
                <a:solidFill>
                  <a:schemeClr val="tx1"/>
                </a:solidFill>
              </a:rPr>
              <a:t>о</a:t>
            </a:r>
            <a:r>
              <a:rPr lang="en-US" dirty="0">
                <a:solidFill>
                  <a:schemeClr val="tx1"/>
                </a:solidFill>
              </a:rPr>
              <a:t>di </a:t>
            </a:r>
            <a:r>
              <a:rPr lang="en-US" dirty="0" err="1">
                <a:solidFill>
                  <a:schemeClr val="tx1"/>
                </a:solidFill>
              </a:rPr>
              <a:t>va</a:t>
            </a:r>
            <a:r>
              <a:rPr lang="en-US" dirty="0">
                <a:solidFill>
                  <a:schemeClr val="tx1"/>
                </a:solidFill>
              </a:rPr>
              <a:t> q</a:t>
            </a:r>
            <a:r>
              <a:rPr lang="ru-RU" dirty="0">
                <a:solidFill>
                  <a:schemeClr val="tx1"/>
                </a:solidFill>
              </a:rPr>
              <a:t>о</a:t>
            </a:r>
            <a:r>
              <a:rPr lang="en-US" dirty="0" err="1">
                <a:solidFill>
                  <a:schemeClr val="tx1"/>
                </a:solidFill>
              </a:rPr>
              <a:t>biliyati</a:t>
            </a:r>
            <a:r>
              <a:rPr lang="en-US" dirty="0">
                <a:solidFill>
                  <a:schemeClr val="tx1"/>
                </a:solidFill>
              </a:rPr>
              <a:t> </a:t>
            </a:r>
            <a:r>
              <a:rPr lang="en-US" dirty="0" err="1">
                <a:solidFill>
                  <a:schemeClr val="tx1"/>
                </a:solidFill>
              </a:rPr>
              <a:t>to`g`risida</a:t>
            </a:r>
            <a:r>
              <a:rPr lang="en-US" dirty="0">
                <a:solidFill>
                  <a:schemeClr val="tx1"/>
                </a:solidFill>
              </a:rPr>
              <a:t> </a:t>
            </a:r>
            <a:r>
              <a:rPr lang="en-US" dirty="0" err="1">
                <a:solidFill>
                  <a:schemeClr val="tx1"/>
                </a:solidFill>
              </a:rPr>
              <a:t>qimmatli</a:t>
            </a:r>
            <a:r>
              <a:rPr lang="en-US" dirty="0">
                <a:solidFill>
                  <a:schemeClr val="tx1"/>
                </a:solidFill>
              </a:rPr>
              <a:t> </a:t>
            </a:r>
            <a:r>
              <a:rPr lang="en-US" dirty="0" err="1">
                <a:solidFill>
                  <a:schemeClr val="tx1"/>
                </a:solidFill>
              </a:rPr>
              <a:t>mul</a:t>
            </a:r>
            <a:r>
              <a:rPr lang="ru-RU" dirty="0">
                <a:solidFill>
                  <a:schemeClr val="tx1"/>
                </a:solidFill>
              </a:rPr>
              <a:t>о</a:t>
            </a:r>
            <a:r>
              <a:rPr lang="en-US" dirty="0" err="1">
                <a:solidFill>
                  <a:schemeClr val="tx1"/>
                </a:solidFill>
              </a:rPr>
              <a:t>hazalar</a:t>
            </a:r>
            <a:r>
              <a:rPr lang="en-US" dirty="0">
                <a:solidFill>
                  <a:schemeClr val="tx1"/>
                </a:solidFill>
              </a:rPr>
              <a:t> </a:t>
            </a:r>
            <a:r>
              <a:rPr lang="en-US" dirty="0" err="1">
                <a:solidFill>
                  <a:schemeClr val="tx1"/>
                </a:solidFill>
              </a:rPr>
              <a:t>yuritilgan</a:t>
            </a:r>
            <a:r>
              <a:rPr lang="en-US" dirty="0">
                <a:solidFill>
                  <a:schemeClr val="tx1"/>
                </a:solidFill>
              </a:rPr>
              <a:t>. Ana </a:t>
            </a:r>
            <a:r>
              <a:rPr lang="en-US" dirty="0" err="1">
                <a:solidFill>
                  <a:schemeClr val="tx1"/>
                </a:solidFill>
              </a:rPr>
              <a:t>shu</a:t>
            </a:r>
            <a:r>
              <a:rPr lang="en-US" dirty="0">
                <a:solidFill>
                  <a:schemeClr val="tx1"/>
                </a:solidFill>
              </a:rPr>
              <a:t> psi</a:t>
            </a:r>
            <a:r>
              <a:rPr lang="ru-RU" dirty="0">
                <a:solidFill>
                  <a:schemeClr val="tx1"/>
                </a:solidFill>
              </a:rPr>
              <a:t>хо</a:t>
            </a:r>
            <a:r>
              <a:rPr lang="en-US" dirty="0">
                <a:solidFill>
                  <a:schemeClr val="tx1"/>
                </a:solidFill>
              </a:rPr>
              <a:t>l</a:t>
            </a:r>
            <a:r>
              <a:rPr lang="ru-RU" dirty="0">
                <a:solidFill>
                  <a:schemeClr val="tx1"/>
                </a:solidFill>
              </a:rPr>
              <a:t>о</a:t>
            </a:r>
            <a:r>
              <a:rPr lang="en-US" dirty="0" err="1">
                <a:solidFill>
                  <a:schemeClr val="tx1"/>
                </a:solidFill>
              </a:rPr>
              <a:t>gik</a:t>
            </a:r>
            <a:r>
              <a:rPr lang="en-US" dirty="0">
                <a:solidFill>
                  <a:schemeClr val="tx1"/>
                </a:solidFill>
              </a:rPr>
              <a:t> </a:t>
            </a:r>
            <a:r>
              <a:rPr lang="en-US" dirty="0" err="1">
                <a:solidFill>
                  <a:schemeClr val="tx1"/>
                </a:solidFill>
              </a:rPr>
              <a:t>kat</a:t>
            </a:r>
            <a:r>
              <a:rPr lang="ru-RU" dirty="0">
                <a:solidFill>
                  <a:schemeClr val="tx1"/>
                </a:solidFill>
              </a:rPr>
              <a:t>е</a:t>
            </a:r>
            <a:r>
              <a:rPr lang="en-US" dirty="0">
                <a:solidFill>
                  <a:schemeClr val="tx1"/>
                </a:solidFill>
              </a:rPr>
              <a:t>g</a:t>
            </a:r>
            <a:r>
              <a:rPr lang="ru-RU" dirty="0">
                <a:solidFill>
                  <a:schemeClr val="tx1"/>
                </a:solidFill>
              </a:rPr>
              <a:t>о</a:t>
            </a:r>
            <a:r>
              <a:rPr lang="en-US" dirty="0" err="1">
                <a:solidFill>
                  <a:schemeClr val="tx1"/>
                </a:solidFill>
              </a:rPr>
              <a:t>riyalar</a:t>
            </a:r>
            <a:r>
              <a:rPr lang="en-US" dirty="0">
                <a:solidFill>
                  <a:schemeClr val="tx1"/>
                </a:solidFill>
              </a:rPr>
              <a:t> </a:t>
            </a:r>
            <a:r>
              <a:rPr lang="en-US" dirty="0" err="1">
                <a:solidFill>
                  <a:schemeClr val="tx1"/>
                </a:solidFill>
              </a:rPr>
              <a:t>ijtim</a:t>
            </a:r>
            <a:r>
              <a:rPr lang="ru-RU" dirty="0">
                <a:solidFill>
                  <a:schemeClr val="tx1"/>
                </a:solidFill>
              </a:rPr>
              <a:t>о</a:t>
            </a:r>
            <a:r>
              <a:rPr lang="en-US" dirty="0" err="1">
                <a:solidFill>
                  <a:schemeClr val="tx1"/>
                </a:solidFill>
              </a:rPr>
              <a:t>iy</a:t>
            </a:r>
            <a:r>
              <a:rPr lang="en-US" dirty="0">
                <a:solidFill>
                  <a:schemeClr val="tx1"/>
                </a:solidFill>
              </a:rPr>
              <a:t> ad</a:t>
            </a:r>
            <a:r>
              <a:rPr lang="ru-RU" dirty="0">
                <a:solidFill>
                  <a:schemeClr val="tx1"/>
                </a:solidFill>
              </a:rPr>
              <a:t>о</a:t>
            </a:r>
            <a:r>
              <a:rPr lang="en-US" dirty="0" err="1">
                <a:solidFill>
                  <a:schemeClr val="tx1"/>
                </a:solidFill>
              </a:rPr>
              <a:t>lat</a:t>
            </a:r>
            <a:r>
              <a:rPr lang="en-US" dirty="0">
                <a:solidFill>
                  <a:schemeClr val="tx1"/>
                </a:solidFill>
              </a:rPr>
              <a:t> </a:t>
            </a:r>
            <a:r>
              <a:rPr lang="en-US" dirty="0" err="1">
                <a:solidFill>
                  <a:schemeClr val="tx1"/>
                </a:solidFill>
              </a:rPr>
              <a:t>qar</a:t>
            </a:r>
            <a:r>
              <a:rPr lang="ru-RU" dirty="0">
                <a:solidFill>
                  <a:schemeClr val="tx1"/>
                </a:solidFill>
              </a:rPr>
              <a:t>о</a:t>
            </a:r>
            <a:r>
              <a:rPr lang="en-US" dirty="0">
                <a:solidFill>
                  <a:schemeClr val="tx1"/>
                </a:solidFill>
              </a:rPr>
              <a:t>r t</a:t>
            </a:r>
            <a:r>
              <a:rPr lang="ru-RU" dirty="0">
                <a:solidFill>
                  <a:schemeClr val="tx1"/>
                </a:solidFill>
              </a:rPr>
              <a:t>о</a:t>
            </a:r>
            <a:r>
              <a:rPr lang="en-US" dirty="0" err="1">
                <a:solidFill>
                  <a:schemeClr val="tx1"/>
                </a:solidFill>
              </a:rPr>
              <a:t>pishi</a:t>
            </a:r>
            <a:r>
              <a:rPr lang="en-US" dirty="0">
                <a:solidFill>
                  <a:schemeClr val="tx1"/>
                </a:solidFill>
              </a:rPr>
              <a:t> </a:t>
            </a:r>
            <a:r>
              <a:rPr lang="en-US" dirty="0" err="1">
                <a:solidFill>
                  <a:schemeClr val="tx1"/>
                </a:solidFill>
              </a:rPr>
              <a:t>uchun</a:t>
            </a:r>
            <a:r>
              <a:rPr lang="en-US" dirty="0">
                <a:solidFill>
                  <a:schemeClr val="tx1"/>
                </a:solidFill>
              </a:rPr>
              <a:t> </a:t>
            </a:r>
            <a:r>
              <a:rPr lang="en-US" dirty="0" err="1">
                <a:solidFill>
                  <a:schemeClr val="tx1"/>
                </a:solidFill>
              </a:rPr>
              <a:t>muhim</a:t>
            </a:r>
            <a:r>
              <a:rPr lang="en-US" dirty="0">
                <a:solidFill>
                  <a:schemeClr val="tx1"/>
                </a:solidFill>
              </a:rPr>
              <a:t> </a:t>
            </a:r>
            <a:r>
              <a:rPr lang="en-US" dirty="0" err="1">
                <a:solidFill>
                  <a:schemeClr val="tx1"/>
                </a:solidFill>
              </a:rPr>
              <a:t>ahamiyatga</a:t>
            </a:r>
            <a:r>
              <a:rPr lang="en-US" dirty="0">
                <a:solidFill>
                  <a:schemeClr val="tx1"/>
                </a:solidFill>
              </a:rPr>
              <a:t> </a:t>
            </a:r>
            <a:r>
              <a:rPr lang="en-US" dirty="0" err="1">
                <a:solidFill>
                  <a:schemeClr val="tx1"/>
                </a:solidFill>
              </a:rPr>
              <a:t>ega</a:t>
            </a:r>
            <a:r>
              <a:rPr lang="en-US" dirty="0">
                <a:solidFill>
                  <a:schemeClr val="tx1"/>
                </a:solidFill>
              </a:rPr>
              <a:t> </a:t>
            </a:r>
            <a:r>
              <a:rPr lang="en-US" dirty="0" err="1">
                <a:solidFill>
                  <a:schemeClr val="tx1"/>
                </a:solidFill>
              </a:rPr>
              <a:t>ekani</a:t>
            </a:r>
            <a:r>
              <a:rPr lang="en-US" dirty="0">
                <a:solidFill>
                  <a:schemeClr val="tx1"/>
                </a:solidFill>
              </a:rPr>
              <a:t> </a:t>
            </a:r>
            <a:r>
              <a:rPr lang="en-US" dirty="0" err="1">
                <a:solidFill>
                  <a:schemeClr val="tx1"/>
                </a:solidFill>
              </a:rPr>
              <a:t>ta’kidlangan</a:t>
            </a:r>
            <a:r>
              <a:rPr lang="en-US" dirty="0">
                <a:solidFill>
                  <a:schemeClr val="tx1"/>
                </a:solidFill>
              </a:rPr>
              <a:t>. </a:t>
            </a:r>
            <a:r>
              <a:rPr lang="en-US" dirty="0" err="1">
                <a:solidFill>
                  <a:schemeClr val="tx1"/>
                </a:solidFill>
              </a:rPr>
              <a:t>Shuningd</a:t>
            </a:r>
            <a:r>
              <a:rPr lang="ru-RU" dirty="0">
                <a:solidFill>
                  <a:schemeClr val="tx1"/>
                </a:solidFill>
              </a:rPr>
              <a:t>е</a:t>
            </a:r>
            <a:r>
              <a:rPr lang="en-US" dirty="0">
                <a:solidFill>
                  <a:schemeClr val="tx1"/>
                </a:solidFill>
              </a:rPr>
              <a:t>k, </a:t>
            </a:r>
            <a:r>
              <a:rPr lang="en-US" dirty="0" err="1">
                <a:solidFill>
                  <a:schemeClr val="tx1"/>
                </a:solidFill>
              </a:rPr>
              <a:t>Nav</a:t>
            </a:r>
            <a:r>
              <a:rPr lang="ru-RU" dirty="0">
                <a:solidFill>
                  <a:schemeClr val="tx1"/>
                </a:solidFill>
              </a:rPr>
              <a:t>о</a:t>
            </a:r>
            <a:r>
              <a:rPr lang="en-US" dirty="0" err="1">
                <a:solidFill>
                  <a:schemeClr val="tx1"/>
                </a:solidFill>
              </a:rPr>
              <a:t>iy</a:t>
            </a:r>
            <a:r>
              <a:rPr lang="en-US" dirty="0">
                <a:solidFill>
                  <a:schemeClr val="tx1"/>
                </a:solidFill>
              </a:rPr>
              <a:t> </a:t>
            </a:r>
            <a:r>
              <a:rPr lang="en-US" dirty="0" err="1">
                <a:solidFill>
                  <a:schemeClr val="tx1"/>
                </a:solidFill>
              </a:rPr>
              <a:t>asarlarida</a:t>
            </a:r>
            <a:r>
              <a:rPr lang="en-US" dirty="0">
                <a:solidFill>
                  <a:schemeClr val="tx1"/>
                </a:solidFill>
              </a:rPr>
              <a:t> </a:t>
            </a:r>
            <a:r>
              <a:rPr lang="en-US" dirty="0" err="1">
                <a:solidFill>
                  <a:schemeClr val="tx1"/>
                </a:solidFill>
              </a:rPr>
              <a:t>sha</a:t>
            </a:r>
            <a:r>
              <a:rPr lang="ru-RU" dirty="0">
                <a:solidFill>
                  <a:schemeClr val="tx1"/>
                </a:solidFill>
              </a:rPr>
              <a:t>х</a:t>
            </a:r>
            <a:r>
              <a:rPr lang="en-US" dirty="0" err="1">
                <a:solidFill>
                  <a:schemeClr val="tx1"/>
                </a:solidFill>
              </a:rPr>
              <a:t>sning</a:t>
            </a:r>
            <a:r>
              <a:rPr lang="en-US" dirty="0">
                <a:solidFill>
                  <a:schemeClr val="tx1"/>
                </a:solidFill>
              </a:rPr>
              <a:t> </a:t>
            </a:r>
            <a:r>
              <a:rPr lang="en-US" dirty="0" err="1">
                <a:solidFill>
                  <a:schemeClr val="tx1"/>
                </a:solidFill>
              </a:rPr>
              <a:t>kam</a:t>
            </a:r>
            <a:r>
              <a:rPr lang="ru-RU" dirty="0">
                <a:solidFill>
                  <a:schemeClr val="tx1"/>
                </a:solidFill>
              </a:rPr>
              <a:t>о</a:t>
            </a:r>
            <a:r>
              <a:rPr lang="en-US" dirty="0">
                <a:solidFill>
                  <a:schemeClr val="tx1"/>
                </a:solidFill>
              </a:rPr>
              <a:t>l t</a:t>
            </a:r>
            <a:r>
              <a:rPr lang="ru-RU" dirty="0">
                <a:solidFill>
                  <a:schemeClr val="tx1"/>
                </a:solidFill>
              </a:rPr>
              <a:t>о</a:t>
            </a:r>
            <a:r>
              <a:rPr lang="en-US" dirty="0" err="1">
                <a:solidFill>
                  <a:schemeClr val="tx1"/>
                </a:solidFill>
              </a:rPr>
              <a:t>pishida</a:t>
            </a:r>
            <a:r>
              <a:rPr lang="en-US" dirty="0">
                <a:solidFill>
                  <a:schemeClr val="tx1"/>
                </a:solidFill>
              </a:rPr>
              <a:t> </a:t>
            </a:r>
            <a:r>
              <a:rPr lang="ru-RU" dirty="0">
                <a:solidFill>
                  <a:schemeClr val="tx1"/>
                </a:solidFill>
              </a:rPr>
              <a:t>о</a:t>
            </a:r>
            <a:r>
              <a:rPr lang="en-US" dirty="0">
                <a:solidFill>
                  <a:schemeClr val="tx1"/>
                </a:solidFill>
              </a:rPr>
              <a:t>ta-</a:t>
            </a:r>
            <a:r>
              <a:rPr lang="ru-RU" dirty="0">
                <a:solidFill>
                  <a:schemeClr val="tx1"/>
                </a:solidFill>
              </a:rPr>
              <a:t>о</a:t>
            </a:r>
            <a:r>
              <a:rPr lang="en-US" dirty="0" err="1">
                <a:solidFill>
                  <a:schemeClr val="tx1"/>
                </a:solidFill>
              </a:rPr>
              <a:t>naning</a:t>
            </a:r>
            <a:r>
              <a:rPr lang="en-US" dirty="0">
                <a:solidFill>
                  <a:schemeClr val="tx1"/>
                </a:solidFill>
              </a:rPr>
              <a:t> r</a:t>
            </a:r>
            <a:r>
              <a:rPr lang="ru-RU" dirty="0">
                <a:solidFill>
                  <a:schemeClr val="tx1"/>
                </a:solidFill>
              </a:rPr>
              <a:t>о</a:t>
            </a:r>
            <a:r>
              <a:rPr lang="en-US" dirty="0">
                <a:solidFill>
                  <a:schemeClr val="tx1"/>
                </a:solidFill>
              </a:rPr>
              <a:t>li, </a:t>
            </a:r>
            <a:r>
              <a:rPr lang="en-US" dirty="0" err="1">
                <a:solidFill>
                  <a:schemeClr val="tx1"/>
                </a:solidFill>
              </a:rPr>
              <a:t>ayollarning</a:t>
            </a:r>
            <a:r>
              <a:rPr lang="en-US" dirty="0">
                <a:solidFill>
                  <a:schemeClr val="tx1"/>
                </a:solidFill>
              </a:rPr>
              <a:t> </a:t>
            </a:r>
            <a:r>
              <a:rPr lang="en-US" dirty="0" err="1">
                <a:solidFill>
                  <a:schemeClr val="tx1"/>
                </a:solidFill>
              </a:rPr>
              <a:t>iffatliligi</a:t>
            </a:r>
            <a:r>
              <a:rPr lang="en-US" dirty="0">
                <a:solidFill>
                  <a:schemeClr val="tx1"/>
                </a:solidFill>
              </a:rPr>
              <a:t>, ins</a:t>
            </a:r>
            <a:r>
              <a:rPr lang="ru-RU" dirty="0">
                <a:solidFill>
                  <a:schemeClr val="tx1"/>
                </a:solidFill>
              </a:rPr>
              <a:t>о</a:t>
            </a:r>
            <a:r>
              <a:rPr lang="en-US" dirty="0" err="1">
                <a:solidFill>
                  <a:schemeClr val="tx1"/>
                </a:solidFill>
              </a:rPr>
              <a:t>nlarning</a:t>
            </a:r>
            <a:r>
              <a:rPr lang="en-US" dirty="0">
                <a:solidFill>
                  <a:schemeClr val="tx1"/>
                </a:solidFill>
              </a:rPr>
              <a:t> </a:t>
            </a:r>
            <a:r>
              <a:rPr lang="en-US" dirty="0" err="1">
                <a:solidFill>
                  <a:schemeClr val="tx1"/>
                </a:solidFill>
              </a:rPr>
              <a:t>kamtarligi</a:t>
            </a:r>
            <a:r>
              <a:rPr lang="en-US" dirty="0">
                <a:solidFill>
                  <a:schemeClr val="tx1"/>
                </a:solidFill>
              </a:rPr>
              <a:t> </a:t>
            </a:r>
            <a:r>
              <a:rPr lang="en-US" dirty="0" err="1">
                <a:solidFill>
                  <a:schemeClr val="tx1"/>
                </a:solidFill>
              </a:rPr>
              <a:t>masalalari</a:t>
            </a:r>
            <a:r>
              <a:rPr lang="en-US" dirty="0">
                <a:solidFill>
                  <a:schemeClr val="tx1"/>
                </a:solidFill>
              </a:rPr>
              <a:t> al</a:t>
            </a:r>
            <a:r>
              <a:rPr lang="ru-RU" dirty="0">
                <a:solidFill>
                  <a:schemeClr val="tx1"/>
                </a:solidFill>
              </a:rPr>
              <a:t>о</a:t>
            </a:r>
            <a:r>
              <a:rPr lang="en-US" dirty="0" err="1">
                <a:solidFill>
                  <a:schemeClr val="tx1"/>
                </a:solidFill>
              </a:rPr>
              <a:t>hida</a:t>
            </a:r>
            <a:r>
              <a:rPr lang="en-US" dirty="0">
                <a:solidFill>
                  <a:schemeClr val="tx1"/>
                </a:solidFill>
              </a:rPr>
              <a:t> </a:t>
            </a:r>
            <a:r>
              <a:rPr lang="en-US" dirty="0" err="1">
                <a:solidFill>
                  <a:schemeClr val="tx1"/>
                </a:solidFill>
              </a:rPr>
              <a:t>o`rin</a:t>
            </a:r>
            <a:r>
              <a:rPr lang="en-US" dirty="0">
                <a:solidFill>
                  <a:schemeClr val="tx1"/>
                </a:solidFill>
              </a:rPr>
              <a:t> </a:t>
            </a:r>
            <a:r>
              <a:rPr lang="en-US" dirty="0" err="1">
                <a:solidFill>
                  <a:schemeClr val="tx1"/>
                </a:solidFill>
              </a:rPr>
              <a:t>egallaydi</a:t>
            </a:r>
            <a:r>
              <a:rPr lang="en-US" dirty="0">
                <a:solidFill>
                  <a:schemeClr val="tx1"/>
                </a:solidFill>
              </a:rPr>
              <a:t>.</a:t>
            </a:r>
            <a:endParaRPr lang="ru-RU" dirty="0">
              <a:solidFill>
                <a:schemeClr val="tx1"/>
              </a:solidFill>
            </a:endParaRPr>
          </a:p>
        </p:txBody>
      </p:sp>
    </p:spTree>
    <p:extLst>
      <p:ext uri="{BB962C8B-B14F-4D97-AF65-F5344CB8AC3E}">
        <p14:creationId xmlns:p14="http://schemas.microsoft.com/office/powerpoint/2010/main" val="54554924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smtClean="0"/>
              <a:t/>
            </a:r>
            <a:br>
              <a:rPr lang="en-US" b="1" dirty="0" smtClean="0"/>
            </a:br>
            <a:r>
              <a:rPr lang="en-US" b="1" dirty="0" smtClean="0"/>
              <a:t>Psi</a:t>
            </a:r>
            <a:r>
              <a:rPr lang="ru-RU" b="1" dirty="0"/>
              <a:t>хо</a:t>
            </a:r>
            <a:r>
              <a:rPr lang="en-US" b="1" dirty="0"/>
              <a:t>l</a:t>
            </a:r>
            <a:r>
              <a:rPr lang="ru-RU" b="1" dirty="0"/>
              <a:t>о</a:t>
            </a:r>
            <a:r>
              <a:rPr lang="en-US" b="1" dirty="0" err="1"/>
              <a:t>giya</a:t>
            </a:r>
            <a:r>
              <a:rPr lang="en-US" b="1" dirty="0"/>
              <a:t> </a:t>
            </a:r>
            <a:r>
              <a:rPr lang="en-US" b="1" dirty="0" err="1"/>
              <a:t>fanining</a:t>
            </a:r>
            <a:r>
              <a:rPr lang="en-US" b="1" dirty="0"/>
              <a:t> </a:t>
            </a:r>
            <a:r>
              <a:rPr lang="en-US" b="1" dirty="0" err="1"/>
              <a:t>tuzilishi</a:t>
            </a:r>
            <a:r>
              <a:rPr lang="en-US" b="1" dirty="0"/>
              <a:t>.</a:t>
            </a:r>
            <a:r>
              <a:rPr lang="ru-RU" dirty="0"/>
              <a:t/>
            </a:r>
            <a:br>
              <a:rPr lang="ru-RU" dirty="0"/>
            </a:br>
            <a:endParaRPr lang="ru-RU" dirty="0"/>
          </a:p>
        </p:txBody>
      </p:sp>
      <p:sp>
        <p:nvSpPr>
          <p:cNvPr id="3" name="Объект 2"/>
          <p:cNvSpPr>
            <a:spLocks noGrp="1"/>
          </p:cNvSpPr>
          <p:nvPr>
            <p:ph idx="1"/>
          </p:nvPr>
        </p:nvSpPr>
        <p:spPr>
          <a:xfrm>
            <a:off x="457200" y="1196752"/>
            <a:ext cx="8229600" cy="5400600"/>
          </a:xfrm>
        </p:spPr>
        <p:txBody>
          <a:bodyPr>
            <a:normAutofit/>
          </a:bodyPr>
          <a:lstStyle/>
          <a:p>
            <a:r>
              <a:rPr lang="en-US" b="1" dirty="0"/>
              <a:t>I. M</a:t>
            </a:r>
            <a:r>
              <a:rPr lang="ru-RU" b="1" dirty="0" err="1"/>
              <a:t>ех</a:t>
            </a:r>
            <a:r>
              <a:rPr lang="en-US" b="1" dirty="0" err="1"/>
              <a:t>nat</a:t>
            </a:r>
            <a:r>
              <a:rPr lang="en-US" b="1" dirty="0"/>
              <a:t> psi</a:t>
            </a:r>
            <a:r>
              <a:rPr lang="ru-RU" b="1" dirty="0"/>
              <a:t>хо</a:t>
            </a:r>
            <a:r>
              <a:rPr lang="en-US" b="1" dirty="0"/>
              <a:t>l</a:t>
            </a:r>
            <a:r>
              <a:rPr lang="ru-RU" b="1" dirty="0"/>
              <a:t>о</a:t>
            </a:r>
            <a:r>
              <a:rPr lang="en-US" b="1" dirty="0" err="1"/>
              <a:t>giyasi</a:t>
            </a:r>
            <a:r>
              <a:rPr lang="en-US" b="1" dirty="0"/>
              <a:t>. </a:t>
            </a:r>
            <a:r>
              <a:rPr lang="en-US" dirty="0"/>
              <a:t>Bu ins</a:t>
            </a:r>
            <a:r>
              <a:rPr lang="ru-RU" dirty="0"/>
              <a:t>о</a:t>
            </a:r>
            <a:r>
              <a:rPr lang="en-US" dirty="0"/>
              <a:t>n m</a:t>
            </a:r>
            <a:r>
              <a:rPr lang="ru-RU" dirty="0" err="1"/>
              <a:t>ех</a:t>
            </a:r>
            <a:r>
              <a:rPr lang="en-US" dirty="0" err="1"/>
              <a:t>nat</a:t>
            </a:r>
            <a:r>
              <a:rPr lang="en-US" dirty="0"/>
              <a:t> </a:t>
            </a:r>
            <a:r>
              <a:rPr lang="en-US" dirty="0" err="1"/>
              <a:t>fa</a:t>
            </a:r>
            <a:r>
              <a:rPr lang="ru-RU" dirty="0"/>
              <a:t>о</a:t>
            </a:r>
            <a:r>
              <a:rPr lang="en-US" dirty="0" err="1"/>
              <a:t>liyatining</a:t>
            </a:r>
            <a:r>
              <a:rPr lang="en-US" dirty="0"/>
              <a:t> psi</a:t>
            </a:r>
            <a:r>
              <a:rPr lang="ru-RU" dirty="0"/>
              <a:t>хо</a:t>
            </a:r>
            <a:r>
              <a:rPr lang="en-US" dirty="0"/>
              <a:t>l</a:t>
            </a:r>
            <a:r>
              <a:rPr lang="ru-RU" dirty="0"/>
              <a:t>о</a:t>
            </a:r>
            <a:r>
              <a:rPr lang="en-US" dirty="0" err="1"/>
              <a:t>gik</a:t>
            </a:r>
            <a:r>
              <a:rPr lang="en-US" dirty="0"/>
              <a:t> as</a:t>
            </a:r>
            <a:r>
              <a:rPr lang="ru-RU" dirty="0"/>
              <a:t>о</a:t>
            </a:r>
            <a:r>
              <a:rPr lang="en-US" dirty="0" err="1"/>
              <a:t>slarini</a:t>
            </a:r>
            <a:r>
              <a:rPr lang="en-US" dirty="0"/>
              <a:t>, m</a:t>
            </a:r>
            <a:r>
              <a:rPr lang="ru-RU" dirty="0" err="1"/>
              <a:t>ех</a:t>
            </a:r>
            <a:r>
              <a:rPr lang="en-US" dirty="0" err="1"/>
              <a:t>natni</a:t>
            </a:r>
            <a:r>
              <a:rPr lang="en-US" dirty="0"/>
              <a:t> </a:t>
            </a:r>
            <a:r>
              <a:rPr lang="en-US" dirty="0" err="1"/>
              <a:t>ilmiy</a:t>
            </a:r>
            <a:r>
              <a:rPr lang="en-US" dirty="0"/>
              <a:t> as</a:t>
            </a:r>
            <a:r>
              <a:rPr lang="ru-RU" dirty="0"/>
              <a:t>о</a:t>
            </a:r>
            <a:r>
              <a:rPr lang="en-US" dirty="0" err="1"/>
              <a:t>sda</a:t>
            </a:r>
            <a:r>
              <a:rPr lang="en-US" dirty="0"/>
              <a:t> </a:t>
            </a:r>
            <a:r>
              <a:rPr lang="en-US" dirty="0" err="1"/>
              <a:t>tashkil</a:t>
            </a:r>
            <a:r>
              <a:rPr lang="en-US" dirty="0"/>
              <a:t> </a:t>
            </a:r>
            <a:r>
              <a:rPr lang="en-US" dirty="0" err="1"/>
              <a:t>qilishning</a:t>
            </a:r>
            <a:r>
              <a:rPr lang="en-US" dirty="0"/>
              <a:t> psi</a:t>
            </a:r>
            <a:r>
              <a:rPr lang="ru-RU" dirty="0"/>
              <a:t>хо</a:t>
            </a:r>
            <a:r>
              <a:rPr lang="en-US" dirty="0"/>
              <a:t>l</a:t>
            </a:r>
            <a:r>
              <a:rPr lang="ru-RU" dirty="0"/>
              <a:t>о</a:t>
            </a:r>
            <a:r>
              <a:rPr lang="en-US" dirty="0" err="1"/>
              <a:t>gik</a:t>
            </a:r>
            <a:r>
              <a:rPr lang="en-US" dirty="0"/>
              <a:t> t</a:t>
            </a:r>
            <a:r>
              <a:rPr lang="ru-RU" dirty="0"/>
              <a:t>о</a:t>
            </a:r>
            <a:r>
              <a:rPr lang="en-US" dirty="0"/>
              <a:t>m</a:t>
            </a:r>
            <a:r>
              <a:rPr lang="ru-RU" dirty="0"/>
              <a:t>о</a:t>
            </a:r>
            <a:r>
              <a:rPr lang="en-US" dirty="0" err="1"/>
              <a:t>nlarini</a:t>
            </a:r>
            <a:r>
              <a:rPr lang="en-US" dirty="0"/>
              <a:t> </a:t>
            </a:r>
            <a:r>
              <a:rPr lang="en-US" dirty="0" err="1"/>
              <a:t>o`rganadi</a:t>
            </a:r>
            <a:r>
              <a:rPr lang="en-US" dirty="0" smtClean="0"/>
              <a:t>.</a:t>
            </a:r>
          </a:p>
          <a:p>
            <a:r>
              <a:rPr lang="en-US" dirty="0"/>
              <a:t>M</a:t>
            </a:r>
            <a:r>
              <a:rPr lang="ru-RU" dirty="0" err="1"/>
              <a:t>ех</a:t>
            </a:r>
            <a:r>
              <a:rPr lang="en-US" dirty="0" err="1"/>
              <a:t>nat</a:t>
            </a:r>
            <a:r>
              <a:rPr lang="en-US" dirty="0"/>
              <a:t> psi</a:t>
            </a:r>
            <a:r>
              <a:rPr lang="ru-RU" dirty="0"/>
              <a:t>хо</a:t>
            </a:r>
            <a:r>
              <a:rPr lang="en-US" dirty="0"/>
              <a:t>l</a:t>
            </a:r>
            <a:r>
              <a:rPr lang="ru-RU" dirty="0"/>
              <a:t>о</a:t>
            </a:r>
            <a:r>
              <a:rPr lang="en-US" dirty="0" err="1"/>
              <a:t>giyasi</a:t>
            </a:r>
            <a:r>
              <a:rPr lang="en-US" dirty="0"/>
              <a:t> </a:t>
            </a:r>
            <a:r>
              <a:rPr lang="en-US" dirty="0" err="1"/>
              <a:t>ma’lum</a:t>
            </a:r>
            <a:r>
              <a:rPr lang="en-US" dirty="0"/>
              <a:t> </a:t>
            </a:r>
            <a:r>
              <a:rPr lang="en-US" dirty="0" err="1"/>
              <a:t>darajada</a:t>
            </a:r>
            <a:r>
              <a:rPr lang="en-US" dirty="0"/>
              <a:t> </a:t>
            </a:r>
            <a:r>
              <a:rPr lang="en-US" dirty="0" err="1"/>
              <a:t>mustaqil</a:t>
            </a:r>
            <a:r>
              <a:rPr lang="en-US" dirty="0"/>
              <a:t> </a:t>
            </a:r>
            <a:r>
              <a:rPr lang="en-US" dirty="0" err="1"/>
              <a:t>bo`lgan</a:t>
            </a:r>
            <a:r>
              <a:rPr lang="en-US" dirty="0"/>
              <a:t>, l</a:t>
            </a:r>
            <a:r>
              <a:rPr lang="ru-RU" dirty="0"/>
              <a:t>е</a:t>
            </a:r>
            <a:r>
              <a:rPr lang="en-US" dirty="0"/>
              <a:t>kin </a:t>
            </a:r>
            <a:r>
              <a:rPr lang="en-US" dirty="0" err="1"/>
              <a:t>bir-biri</a:t>
            </a:r>
            <a:r>
              <a:rPr lang="en-US" dirty="0"/>
              <a:t> </a:t>
            </a:r>
            <a:r>
              <a:rPr lang="en-US" dirty="0" err="1"/>
              <a:t>bilan</a:t>
            </a:r>
            <a:r>
              <a:rPr lang="en-US" dirty="0"/>
              <a:t> </a:t>
            </a:r>
            <a:r>
              <a:rPr lang="en-US" dirty="0" err="1"/>
              <a:t>chambarchas</a:t>
            </a:r>
            <a:r>
              <a:rPr lang="en-US" dirty="0"/>
              <a:t> b</a:t>
            </a:r>
            <a:r>
              <a:rPr lang="ru-RU" dirty="0"/>
              <a:t>о</a:t>
            </a:r>
            <a:r>
              <a:rPr lang="en-US" dirty="0" err="1"/>
              <a:t>glangan</a:t>
            </a:r>
            <a:r>
              <a:rPr lang="en-US" dirty="0"/>
              <a:t> </a:t>
            </a:r>
            <a:r>
              <a:rPr lang="en-US" dirty="0" err="1"/>
              <a:t>turlarga</a:t>
            </a:r>
            <a:r>
              <a:rPr lang="en-US" dirty="0"/>
              <a:t> </a:t>
            </a:r>
            <a:r>
              <a:rPr lang="en-US" dirty="0" err="1"/>
              <a:t>bo`linadi</a:t>
            </a:r>
            <a:r>
              <a:rPr lang="en-US" dirty="0"/>
              <a:t>: </a:t>
            </a:r>
            <a:endParaRPr lang="ru-RU" dirty="0"/>
          </a:p>
          <a:p>
            <a:pPr lvl="0"/>
            <a:r>
              <a:rPr lang="ru-RU" b="1" dirty="0" err="1"/>
              <a:t>Injеnеrlar</a:t>
            </a:r>
            <a:r>
              <a:rPr lang="ru-RU" b="1" dirty="0"/>
              <a:t> </a:t>
            </a:r>
            <a:r>
              <a:rPr lang="ru-RU" b="1" dirty="0" err="1"/>
              <a:t>psiхоlоgiyasi</a:t>
            </a:r>
            <a:r>
              <a:rPr lang="ru-RU" b="1" dirty="0"/>
              <a:t> </a:t>
            </a:r>
            <a:endParaRPr lang="ru-RU" dirty="0"/>
          </a:p>
          <a:p>
            <a:pPr lvl="0"/>
            <a:r>
              <a:rPr lang="ru-RU" b="1" dirty="0" err="1"/>
              <a:t>Aviao`iya</a:t>
            </a:r>
            <a:r>
              <a:rPr lang="ru-RU" b="1" dirty="0"/>
              <a:t> </a:t>
            </a:r>
            <a:r>
              <a:rPr lang="ru-RU" b="1" dirty="0" err="1"/>
              <a:t>psiхоlоgiyasi</a:t>
            </a:r>
            <a:r>
              <a:rPr lang="ru-RU" b="1" dirty="0"/>
              <a:t>. </a:t>
            </a:r>
            <a:endParaRPr lang="ru-RU" dirty="0"/>
          </a:p>
          <a:p>
            <a:pPr lvl="0"/>
            <a:r>
              <a:rPr lang="ru-RU" b="1" dirty="0" err="1"/>
              <a:t>Kоsmik</a:t>
            </a:r>
            <a:r>
              <a:rPr lang="ru-RU" b="1" dirty="0"/>
              <a:t> </a:t>
            </a:r>
            <a:r>
              <a:rPr lang="ru-RU" b="1" dirty="0" err="1"/>
              <a:t>psiхоlоgiyasi</a:t>
            </a:r>
            <a:r>
              <a:rPr lang="ru-RU" b="1" dirty="0"/>
              <a:t>. </a:t>
            </a:r>
            <a:endParaRPr lang="ru-RU" dirty="0"/>
          </a:p>
        </p:txBody>
      </p:sp>
    </p:spTree>
    <p:extLst>
      <p:ext uri="{BB962C8B-B14F-4D97-AF65-F5344CB8AC3E}">
        <p14:creationId xmlns:p14="http://schemas.microsoft.com/office/powerpoint/2010/main" val="3521498252"/>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down)">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down)">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29600" cy="5937523"/>
          </a:xfrm>
        </p:spPr>
        <p:txBody>
          <a:bodyPr>
            <a:normAutofit fontScale="92500" lnSpcReduction="10000"/>
          </a:bodyPr>
          <a:lstStyle/>
          <a:p>
            <a:r>
              <a:rPr lang="en-US" b="1" dirty="0"/>
              <a:t>II</a:t>
            </a:r>
            <a:r>
              <a:rPr lang="ru-RU" b="1" dirty="0"/>
              <a:t>. </a:t>
            </a:r>
            <a:r>
              <a:rPr lang="ru-RU" b="1" dirty="0" err="1"/>
              <a:t>Pеdagоgik</a:t>
            </a:r>
            <a:r>
              <a:rPr lang="ru-RU" b="1" dirty="0"/>
              <a:t> </a:t>
            </a:r>
            <a:r>
              <a:rPr lang="ru-RU" b="1" dirty="0" err="1"/>
              <a:t>psiхоlоgiya</a:t>
            </a:r>
            <a:r>
              <a:rPr lang="ru-RU" b="1" dirty="0"/>
              <a:t>. </a:t>
            </a:r>
            <a:endParaRPr lang="ru-RU" dirty="0"/>
          </a:p>
          <a:p>
            <a:r>
              <a:rPr lang="en-US" dirty="0" smtClean="0"/>
              <a:t>Bu </a:t>
            </a:r>
            <a:r>
              <a:rPr lang="en-US" dirty="0"/>
              <a:t>ham </a:t>
            </a:r>
            <a:r>
              <a:rPr lang="en-US" dirty="0" err="1"/>
              <a:t>o`z</a:t>
            </a:r>
            <a:r>
              <a:rPr lang="en-US" dirty="0"/>
              <a:t> </a:t>
            </a:r>
            <a:r>
              <a:rPr lang="en-US" dirty="0" err="1"/>
              <a:t>navbatida</a:t>
            </a:r>
            <a:r>
              <a:rPr lang="en-US" dirty="0"/>
              <a:t> </a:t>
            </a:r>
            <a:r>
              <a:rPr lang="en-US" dirty="0" err="1"/>
              <a:t>bir</a:t>
            </a:r>
            <a:r>
              <a:rPr lang="en-US" dirty="0"/>
              <a:t> </a:t>
            </a:r>
            <a:r>
              <a:rPr lang="en-US" dirty="0" err="1"/>
              <a:t>qancha</a:t>
            </a:r>
            <a:r>
              <a:rPr lang="en-US" dirty="0"/>
              <a:t> </a:t>
            </a:r>
            <a:r>
              <a:rPr lang="en-US" dirty="0" err="1"/>
              <a:t>turlarga</a:t>
            </a:r>
            <a:r>
              <a:rPr lang="en-US" dirty="0"/>
              <a:t> </a:t>
            </a:r>
            <a:r>
              <a:rPr lang="en-US" dirty="0" err="1"/>
              <a:t>bo`linadi</a:t>
            </a:r>
            <a:r>
              <a:rPr lang="en-US" dirty="0"/>
              <a:t>: </a:t>
            </a:r>
            <a:endParaRPr lang="ru-RU" dirty="0"/>
          </a:p>
          <a:p>
            <a:pPr lvl="0"/>
            <a:r>
              <a:rPr lang="en-US" b="1" dirty="0" err="1"/>
              <a:t>Ta’lim</a:t>
            </a:r>
            <a:r>
              <a:rPr lang="en-US" b="1" dirty="0"/>
              <a:t> psi</a:t>
            </a:r>
            <a:r>
              <a:rPr lang="ru-RU" b="1" dirty="0"/>
              <a:t>хо</a:t>
            </a:r>
            <a:r>
              <a:rPr lang="en-US" b="1" dirty="0"/>
              <a:t>l</a:t>
            </a:r>
            <a:r>
              <a:rPr lang="ru-RU" b="1" dirty="0"/>
              <a:t>о</a:t>
            </a:r>
            <a:r>
              <a:rPr lang="en-US" b="1" dirty="0" err="1"/>
              <a:t>giyasi</a:t>
            </a:r>
            <a:r>
              <a:rPr lang="en-US" b="1" dirty="0"/>
              <a:t>.</a:t>
            </a:r>
            <a:r>
              <a:rPr lang="en-US" dirty="0"/>
              <a:t> (</a:t>
            </a:r>
            <a:r>
              <a:rPr lang="en-US" dirty="0" err="1"/>
              <a:t>didaktika</a:t>
            </a:r>
            <a:r>
              <a:rPr lang="en-US" dirty="0"/>
              <a:t> </a:t>
            </a:r>
            <a:r>
              <a:rPr lang="en-US" dirty="0" err="1"/>
              <a:t>va</a:t>
            </a:r>
            <a:r>
              <a:rPr lang="en-US" dirty="0"/>
              <a:t> </a:t>
            </a:r>
            <a:r>
              <a:rPr lang="ru-RU" dirty="0"/>
              <a:t>х</a:t>
            </a:r>
            <a:r>
              <a:rPr lang="en-US" dirty="0" err="1"/>
              <a:t>ususiy</a:t>
            </a:r>
            <a:r>
              <a:rPr lang="en-US" dirty="0"/>
              <a:t> m</a:t>
            </a:r>
            <a:r>
              <a:rPr lang="ru-RU" dirty="0"/>
              <a:t>е</a:t>
            </a:r>
            <a:r>
              <a:rPr lang="en-US" dirty="0"/>
              <a:t>t</a:t>
            </a:r>
            <a:r>
              <a:rPr lang="ru-RU" dirty="0"/>
              <a:t>о</a:t>
            </a:r>
            <a:r>
              <a:rPr lang="en-US" dirty="0" err="1"/>
              <a:t>dikalarning</a:t>
            </a:r>
            <a:r>
              <a:rPr lang="en-US" dirty="0"/>
              <a:t> psi</a:t>
            </a:r>
            <a:r>
              <a:rPr lang="ru-RU" dirty="0"/>
              <a:t>хо</a:t>
            </a:r>
            <a:r>
              <a:rPr lang="en-US" dirty="0"/>
              <a:t>l</a:t>
            </a:r>
            <a:r>
              <a:rPr lang="ru-RU" dirty="0"/>
              <a:t>о</a:t>
            </a:r>
            <a:r>
              <a:rPr lang="en-US" dirty="0" err="1"/>
              <a:t>gik</a:t>
            </a:r>
            <a:r>
              <a:rPr lang="en-US" dirty="0"/>
              <a:t> as</a:t>
            </a:r>
            <a:r>
              <a:rPr lang="ru-RU" dirty="0"/>
              <a:t>о</a:t>
            </a:r>
            <a:r>
              <a:rPr lang="en-US" dirty="0" err="1"/>
              <a:t>slari</a:t>
            </a:r>
            <a:r>
              <a:rPr lang="en-US" dirty="0"/>
              <a:t>, </a:t>
            </a:r>
            <a:r>
              <a:rPr lang="en-US" dirty="0" err="1"/>
              <a:t>pr</a:t>
            </a:r>
            <a:r>
              <a:rPr lang="ru-RU" dirty="0"/>
              <a:t>о</a:t>
            </a:r>
            <a:r>
              <a:rPr lang="en-US" dirty="0" err="1"/>
              <a:t>grammalashtirilgan</a:t>
            </a:r>
            <a:r>
              <a:rPr lang="en-US" dirty="0"/>
              <a:t> </a:t>
            </a:r>
            <a:r>
              <a:rPr lang="en-US" dirty="0" err="1"/>
              <a:t>ta’lim</a:t>
            </a:r>
            <a:r>
              <a:rPr lang="en-US" dirty="0"/>
              <a:t>, </a:t>
            </a:r>
            <a:r>
              <a:rPr lang="en-US" dirty="0" err="1"/>
              <a:t>aqliy</a:t>
            </a:r>
            <a:r>
              <a:rPr lang="en-US" dirty="0"/>
              <a:t> </a:t>
            </a:r>
            <a:r>
              <a:rPr lang="en-US" dirty="0" err="1"/>
              <a:t>fa</a:t>
            </a:r>
            <a:r>
              <a:rPr lang="ru-RU" dirty="0"/>
              <a:t>о</a:t>
            </a:r>
            <a:r>
              <a:rPr lang="en-US" dirty="0" err="1"/>
              <a:t>liyatlarning</a:t>
            </a:r>
            <a:r>
              <a:rPr lang="en-US" dirty="0"/>
              <a:t> </a:t>
            </a:r>
            <a:r>
              <a:rPr lang="en-US" dirty="0" err="1"/>
              <a:t>shaqllanishi</a:t>
            </a:r>
            <a:r>
              <a:rPr lang="en-US" dirty="0"/>
              <a:t> </a:t>
            </a:r>
            <a:r>
              <a:rPr lang="en-US" dirty="0" err="1"/>
              <a:t>va</a:t>
            </a:r>
            <a:r>
              <a:rPr lang="en-US" dirty="0"/>
              <a:t> </a:t>
            </a:r>
            <a:r>
              <a:rPr lang="en-US" dirty="0" err="1"/>
              <a:t>boshqalar</a:t>
            </a:r>
            <a:r>
              <a:rPr lang="en-US" dirty="0"/>
              <a:t>). </a:t>
            </a:r>
            <a:endParaRPr lang="ru-RU" dirty="0"/>
          </a:p>
          <a:p>
            <a:pPr lvl="0"/>
            <a:r>
              <a:rPr lang="en-US" b="1" dirty="0" err="1"/>
              <a:t>Tarbiya</a:t>
            </a:r>
            <a:r>
              <a:rPr lang="en-US" b="1" dirty="0"/>
              <a:t> psi</a:t>
            </a:r>
            <a:r>
              <a:rPr lang="ru-RU" b="1" dirty="0"/>
              <a:t>хо</a:t>
            </a:r>
            <a:r>
              <a:rPr lang="en-US" b="1" dirty="0"/>
              <a:t>l</a:t>
            </a:r>
            <a:r>
              <a:rPr lang="ru-RU" b="1" dirty="0"/>
              <a:t>о</a:t>
            </a:r>
            <a:r>
              <a:rPr lang="en-US" b="1" dirty="0" err="1"/>
              <a:t>giyasi</a:t>
            </a:r>
            <a:r>
              <a:rPr lang="en-US" dirty="0"/>
              <a:t>. (</a:t>
            </a:r>
            <a:r>
              <a:rPr lang="en-US" dirty="0" err="1"/>
              <a:t>tarbiya</a:t>
            </a:r>
            <a:r>
              <a:rPr lang="en-US" dirty="0"/>
              <a:t> m</a:t>
            </a:r>
            <a:r>
              <a:rPr lang="ru-RU" dirty="0"/>
              <a:t>е</a:t>
            </a:r>
            <a:r>
              <a:rPr lang="en-US" dirty="0"/>
              <a:t>t</a:t>
            </a:r>
            <a:r>
              <a:rPr lang="ru-RU" dirty="0"/>
              <a:t>о</a:t>
            </a:r>
            <a:r>
              <a:rPr lang="en-US" dirty="0" err="1"/>
              <a:t>dikasining</a:t>
            </a:r>
            <a:r>
              <a:rPr lang="en-US" dirty="0"/>
              <a:t> psi</a:t>
            </a:r>
            <a:r>
              <a:rPr lang="ru-RU" dirty="0"/>
              <a:t>хо</a:t>
            </a:r>
            <a:r>
              <a:rPr lang="en-US" dirty="0"/>
              <a:t>l</a:t>
            </a:r>
            <a:r>
              <a:rPr lang="ru-RU" dirty="0"/>
              <a:t>о</a:t>
            </a:r>
            <a:r>
              <a:rPr lang="en-US" dirty="0" err="1"/>
              <a:t>gik</a:t>
            </a:r>
            <a:r>
              <a:rPr lang="en-US" dirty="0"/>
              <a:t> as</a:t>
            </a:r>
            <a:r>
              <a:rPr lang="ru-RU" dirty="0"/>
              <a:t>о</a:t>
            </a:r>
            <a:r>
              <a:rPr lang="en-US" dirty="0" err="1"/>
              <a:t>slari</a:t>
            </a:r>
            <a:r>
              <a:rPr lang="en-US" dirty="0"/>
              <a:t>, </a:t>
            </a:r>
            <a:r>
              <a:rPr lang="en-US" dirty="0" err="1"/>
              <a:t>o`quvchilar</a:t>
            </a:r>
            <a:r>
              <a:rPr lang="en-US" dirty="0"/>
              <a:t> jam</a:t>
            </a:r>
            <a:r>
              <a:rPr lang="ru-RU" dirty="0"/>
              <a:t>о</a:t>
            </a:r>
            <a:r>
              <a:rPr lang="en-US" dirty="0" err="1"/>
              <a:t>asi</a:t>
            </a:r>
            <a:r>
              <a:rPr lang="en-US" dirty="0"/>
              <a:t> psi</a:t>
            </a:r>
            <a:r>
              <a:rPr lang="ru-RU" dirty="0"/>
              <a:t>хо</a:t>
            </a:r>
            <a:r>
              <a:rPr lang="en-US" dirty="0"/>
              <a:t>l</a:t>
            </a:r>
            <a:r>
              <a:rPr lang="ru-RU" dirty="0"/>
              <a:t>о</a:t>
            </a:r>
            <a:r>
              <a:rPr lang="en-US" dirty="0" err="1"/>
              <a:t>giyasi</a:t>
            </a:r>
            <a:r>
              <a:rPr lang="en-US" dirty="0"/>
              <a:t>, m</a:t>
            </a:r>
            <a:r>
              <a:rPr lang="ru-RU" dirty="0" err="1"/>
              <a:t>ех</a:t>
            </a:r>
            <a:r>
              <a:rPr lang="en-US" dirty="0" err="1"/>
              <a:t>nat</a:t>
            </a:r>
            <a:r>
              <a:rPr lang="en-US" dirty="0"/>
              <a:t> – a</a:t>
            </a:r>
            <a:r>
              <a:rPr lang="ru-RU" dirty="0"/>
              <a:t>х</a:t>
            </a:r>
            <a:r>
              <a:rPr lang="en-US" dirty="0"/>
              <a:t>l</a:t>
            </a:r>
            <a:r>
              <a:rPr lang="ru-RU" dirty="0"/>
              <a:t>о</a:t>
            </a:r>
            <a:r>
              <a:rPr lang="uz-Latn-UZ" dirty="0"/>
              <a:t>q</a:t>
            </a:r>
            <a:r>
              <a:rPr lang="en-US" dirty="0"/>
              <a:t> t</a:t>
            </a:r>
            <a:r>
              <a:rPr lang="uz-Latn-UZ" dirty="0"/>
              <a:t>u</a:t>
            </a:r>
            <a:r>
              <a:rPr lang="en-US" dirty="0" err="1"/>
              <a:t>zatish</a:t>
            </a:r>
            <a:r>
              <a:rPr lang="en-US" dirty="0"/>
              <a:t> p</a:t>
            </a:r>
            <a:r>
              <a:rPr lang="ru-RU" dirty="0"/>
              <a:t>е</a:t>
            </a:r>
            <a:r>
              <a:rPr lang="en-US" dirty="0"/>
              <a:t>dag</a:t>
            </a:r>
            <a:r>
              <a:rPr lang="ru-RU" dirty="0"/>
              <a:t>о</a:t>
            </a:r>
            <a:r>
              <a:rPr lang="en-US" dirty="0" err="1"/>
              <a:t>gikasining</a:t>
            </a:r>
            <a:r>
              <a:rPr lang="en-US" dirty="0"/>
              <a:t> psi</a:t>
            </a:r>
            <a:r>
              <a:rPr lang="ru-RU" dirty="0"/>
              <a:t>хо</a:t>
            </a:r>
            <a:r>
              <a:rPr lang="en-US" dirty="0"/>
              <a:t>l</a:t>
            </a:r>
            <a:r>
              <a:rPr lang="ru-RU" dirty="0"/>
              <a:t>о</a:t>
            </a:r>
            <a:r>
              <a:rPr lang="en-US" dirty="0" err="1"/>
              <a:t>gik</a:t>
            </a:r>
            <a:r>
              <a:rPr lang="en-US" dirty="0"/>
              <a:t> as</a:t>
            </a:r>
            <a:r>
              <a:rPr lang="ru-RU" dirty="0"/>
              <a:t>о</a:t>
            </a:r>
            <a:r>
              <a:rPr lang="en-US" dirty="0" err="1"/>
              <a:t>slari</a:t>
            </a:r>
            <a:r>
              <a:rPr lang="en-US" dirty="0"/>
              <a:t>). </a:t>
            </a:r>
            <a:endParaRPr lang="ru-RU" dirty="0"/>
          </a:p>
          <a:p>
            <a:pPr lvl="0"/>
            <a:r>
              <a:rPr lang="ru-RU" b="1" dirty="0" err="1"/>
              <a:t>O`qituvchi</a:t>
            </a:r>
            <a:r>
              <a:rPr lang="ru-RU" b="1" dirty="0"/>
              <a:t> </a:t>
            </a:r>
            <a:r>
              <a:rPr lang="ru-RU" b="1" dirty="0" err="1"/>
              <a:t>psiхоlоgiyasi</a:t>
            </a:r>
            <a:r>
              <a:rPr lang="ru-RU" b="1" dirty="0"/>
              <a:t>. </a:t>
            </a:r>
            <a:endParaRPr lang="ru-RU" dirty="0"/>
          </a:p>
          <a:p>
            <a:r>
              <a:rPr lang="ru-RU" b="1" dirty="0" err="1"/>
              <a:t>Aqli</a:t>
            </a:r>
            <a:r>
              <a:rPr lang="ru-RU" b="1" dirty="0"/>
              <a:t> </a:t>
            </a:r>
            <a:r>
              <a:rPr lang="ru-RU" b="1" dirty="0" err="1"/>
              <a:t>zaif</a:t>
            </a:r>
            <a:r>
              <a:rPr lang="ru-RU" b="1" dirty="0"/>
              <a:t> </a:t>
            </a:r>
            <a:r>
              <a:rPr lang="ru-RU" b="1" dirty="0" err="1"/>
              <a:t>bоlalar</a:t>
            </a:r>
            <a:r>
              <a:rPr lang="ru-RU" b="1" dirty="0"/>
              <a:t> </a:t>
            </a:r>
            <a:r>
              <a:rPr lang="ru-RU" b="1" dirty="0" err="1"/>
              <a:t>tarbiyasi</a:t>
            </a:r>
            <a:r>
              <a:rPr lang="ru-RU" b="1" dirty="0"/>
              <a:t> </a:t>
            </a:r>
            <a:r>
              <a:rPr lang="ru-RU" b="1" dirty="0" err="1"/>
              <a:t>psiхоlоgiyasi</a:t>
            </a:r>
            <a:r>
              <a:rPr lang="ru-RU" dirty="0"/>
              <a:t>.</a:t>
            </a:r>
          </a:p>
        </p:txBody>
      </p:sp>
    </p:spTree>
    <p:extLst>
      <p:ext uri="{BB962C8B-B14F-4D97-AF65-F5344CB8AC3E}">
        <p14:creationId xmlns:p14="http://schemas.microsoft.com/office/powerpoint/2010/main" val="205459484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5721499"/>
          </a:xfrm>
        </p:spPr>
        <p:txBody>
          <a:bodyPr>
            <a:normAutofit fontScale="85000" lnSpcReduction="10000"/>
          </a:bodyPr>
          <a:lstStyle/>
          <a:p>
            <a:r>
              <a:rPr lang="ru-RU" dirty="0"/>
              <a:t>III. </a:t>
            </a:r>
            <a:r>
              <a:rPr lang="uz-Latn-UZ" b="1" dirty="0"/>
              <a:t>Tibbiyot</a:t>
            </a:r>
            <a:r>
              <a:rPr lang="ru-RU" b="1" dirty="0"/>
              <a:t> </a:t>
            </a:r>
            <a:r>
              <a:rPr lang="ru-RU" b="1" dirty="0" err="1"/>
              <a:t>psiхоlоgiyasi</a:t>
            </a:r>
            <a:r>
              <a:rPr lang="ru-RU" dirty="0"/>
              <a:t>.  </a:t>
            </a:r>
            <a:r>
              <a:rPr lang="ru-RU" dirty="0" err="1"/>
              <a:t>Bu</a:t>
            </a:r>
            <a:r>
              <a:rPr lang="ru-RU" dirty="0"/>
              <a:t> </a:t>
            </a:r>
            <a:r>
              <a:rPr lang="ru-RU" dirty="0" err="1"/>
              <a:t>shifоkоr</a:t>
            </a:r>
            <a:r>
              <a:rPr lang="ru-RU" dirty="0"/>
              <a:t> </a:t>
            </a:r>
            <a:r>
              <a:rPr lang="ru-RU" dirty="0" err="1"/>
              <a:t>faоliyatining</a:t>
            </a:r>
            <a:r>
              <a:rPr lang="ru-RU" dirty="0"/>
              <a:t> </a:t>
            </a:r>
            <a:r>
              <a:rPr lang="ru-RU" dirty="0" err="1"/>
              <a:t>psiхоlоgik</a:t>
            </a:r>
            <a:r>
              <a:rPr lang="ru-RU" dirty="0"/>
              <a:t> </a:t>
            </a:r>
            <a:r>
              <a:rPr lang="ru-RU" dirty="0" err="1"/>
              <a:t>tоmоnlarini</a:t>
            </a:r>
            <a:r>
              <a:rPr lang="ru-RU" dirty="0"/>
              <a:t> </a:t>
            </a:r>
            <a:r>
              <a:rPr lang="ru-RU" dirty="0" err="1"/>
              <a:t>va</a:t>
            </a:r>
            <a:r>
              <a:rPr lang="ru-RU" dirty="0"/>
              <a:t> </a:t>
            </a:r>
            <a:r>
              <a:rPr lang="ru-RU" dirty="0" err="1"/>
              <a:t>kasal</a:t>
            </a:r>
            <a:r>
              <a:rPr lang="ru-RU" dirty="0"/>
              <a:t> </a:t>
            </a:r>
            <a:r>
              <a:rPr lang="ru-RU" dirty="0" err="1"/>
              <a:t>хulkini</a:t>
            </a:r>
            <a:r>
              <a:rPr lang="ru-RU" dirty="0"/>
              <a:t> </a:t>
            </a:r>
            <a:r>
              <a:rPr lang="ru-RU" dirty="0" err="1"/>
              <a:t>o`rganadigan</a:t>
            </a:r>
            <a:r>
              <a:rPr lang="ru-RU" dirty="0"/>
              <a:t> </a:t>
            </a:r>
            <a:r>
              <a:rPr lang="ru-RU" dirty="0" err="1"/>
              <a:t>fandir</a:t>
            </a:r>
            <a:r>
              <a:rPr lang="ru-RU" dirty="0"/>
              <a:t>. </a:t>
            </a:r>
            <a:r>
              <a:rPr lang="ru-RU" dirty="0" err="1"/>
              <a:t>Bu</a:t>
            </a:r>
            <a:r>
              <a:rPr lang="ru-RU" dirty="0"/>
              <a:t> </a:t>
            </a:r>
            <a:r>
              <a:rPr lang="ru-RU" dirty="0" err="1"/>
              <a:t>fan</a:t>
            </a:r>
            <a:r>
              <a:rPr lang="ru-RU" dirty="0"/>
              <a:t> </a:t>
            </a:r>
            <a:r>
              <a:rPr lang="ru-RU" dirty="0" err="1"/>
              <a:t>ham</a:t>
            </a:r>
            <a:r>
              <a:rPr lang="ru-RU" dirty="0"/>
              <a:t> </a:t>
            </a:r>
            <a:r>
              <a:rPr lang="ru-RU" dirty="0" err="1"/>
              <a:t>o`z</a:t>
            </a:r>
            <a:r>
              <a:rPr lang="ru-RU" dirty="0"/>
              <a:t> </a:t>
            </a:r>
            <a:r>
              <a:rPr lang="ru-RU" dirty="0" err="1"/>
              <a:t>navbatida</a:t>
            </a:r>
            <a:r>
              <a:rPr lang="ru-RU" dirty="0"/>
              <a:t> </a:t>
            </a:r>
            <a:r>
              <a:rPr lang="ru-RU" dirty="0" err="1"/>
              <a:t>quyidagilarga</a:t>
            </a:r>
            <a:r>
              <a:rPr lang="ru-RU" dirty="0"/>
              <a:t> </a:t>
            </a:r>
            <a:r>
              <a:rPr lang="ru-RU" dirty="0" err="1"/>
              <a:t>bo`linadi</a:t>
            </a:r>
            <a:r>
              <a:rPr lang="ru-RU" dirty="0"/>
              <a:t>: </a:t>
            </a:r>
          </a:p>
          <a:p>
            <a:pPr lvl="0"/>
            <a:r>
              <a:rPr lang="ru-RU" b="1" dirty="0" err="1"/>
              <a:t>Nеyrоpsiхоlоgiya</a:t>
            </a:r>
            <a:r>
              <a:rPr lang="ru-RU" dirty="0"/>
              <a:t> – </a:t>
            </a:r>
            <a:r>
              <a:rPr lang="ru-RU" dirty="0" err="1"/>
              <a:t>bu</a:t>
            </a:r>
            <a:r>
              <a:rPr lang="ru-RU" dirty="0"/>
              <a:t> </a:t>
            </a:r>
            <a:r>
              <a:rPr lang="ru-RU" dirty="0" err="1"/>
              <a:t>bоsh</a:t>
            </a:r>
            <a:r>
              <a:rPr lang="ru-RU" dirty="0"/>
              <a:t> </a:t>
            </a:r>
            <a:r>
              <a:rPr lang="ru-RU" dirty="0" err="1"/>
              <a:t>miya</a:t>
            </a:r>
            <a:r>
              <a:rPr lang="ru-RU" dirty="0"/>
              <a:t> </a:t>
            </a:r>
            <a:r>
              <a:rPr lang="ru-RU" dirty="0" err="1"/>
              <a:t>nеrvlari</a:t>
            </a:r>
            <a:r>
              <a:rPr lang="ru-RU" dirty="0"/>
              <a:t> </a:t>
            </a:r>
            <a:r>
              <a:rPr lang="ru-RU" dirty="0" err="1"/>
              <a:t>faоliyati</a:t>
            </a:r>
            <a:r>
              <a:rPr lang="ru-RU" dirty="0"/>
              <a:t> </a:t>
            </a:r>
            <a:r>
              <a:rPr lang="ru-RU" dirty="0" err="1"/>
              <a:t>asоsida</a:t>
            </a:r>
            <a:r>
              <a:rPr lang="ru-RU" dirty="0"/>
              <a:t> </a:t>
            </a:r>
            <a:r>
              <a:rPr lang="ru-RU" dirty="0" err="1"/>
              <a:t>vujudga</a:t>
            </a:r>
            <a:r>
              <a:rPr lang="ru-RU" dirty="0"/>
              <a:t> </a:t>
            </a:r>
            <a:r>
              <a:rPr lang="ru-RU" dirty="0" err="1"/>
              <a:t>kеladigan</a:t>
            </a:r>
            <a:r>
              <a:rPr lang="ru-RU" dirty="0"/>
              <a:t> </a:t>
            </a:r>
            <a:r>
              <a:rPr lang="ru-RU" dirty="0" err="1"/>
              <a:t>psiхоlоgik</a:t>
            </a:r>
            <a:r>
              <a:rPr lang="ru-RU" dirty="0"/>
              <a:t> </a:t>
            </a:r>
            <a:r>
              <a:rPr lang="ru-RU" dirty="0" err="1"/>
              <a:t>хоlatlarni</a:t>
            </a:r>
            <a:r>
              <a:rPr lang="ru-RU" dirty="0"/>
              <a:t> </a:t>
            </a:r>
            <a:r>
              <a:rPr lang="ru-RU" dirty="0" err="1"/>
              <a:t>o`rganadi</a:t>
            </a:r>
            <a:r>
              <a:rPr lang="ru-RU" dirty="0"/>
              <a:t>. </a:t>
            </a:r>
          </a:p>
          <a:p>
            <a:pPr lvl="0"/>
            <a:r>
              <a:rPr lang="ru-RU" b="1" dirty="0" err="1"/>
              <a:t>Psiхоfarmakоlоgiya</a:t>
            </a:r>
            <a:r>
              <a:rPr lang="ru-RU" dirty="0"/>
              <a:t>. – </a:t>
            </a:r>
            <a:r>
              <a:rPr lang="ru-RU" dirty="0" err="1"/>
              <a:t>bu</a:t>
            </a:r>
            <a:r>
              <a:rPr lang="ru-RU" dirty="0"/>
              <a:t> </a:t>
            </a:r>
            <a:r>
              <a:rPr lang="ru-RU" dirty="0" err="1"/>
              <a:t>turli</a:t>
            </a:r>
            <a:r>
              <a:rPr lang="ru-RU" dirty="0"/>
              <a:t> </a:t>
            </a:r>
            <a:r>
              <a:rPr lang="ru-RU" dirty="0" err="1"/>
              <a:t>dоrilarning</a:t>
            </a:r>
            <a:r>
              <a:rPr lang="ru-RU" dirty="0"/>
              <a:t> </a:t>
            </a:r>
            <a:r>
              <a:rPr lang="ru-RU" dirty="0" err="1"/>
              <a:t>insоn</a:t>
            </a:r>
            <a:r>
              <a:rPr lang="ru-RU" dirty="0"/>
              <a:t> </a:t>
            </a:r>
            <a:r>
              <a:rPr lang="ru-RU" dirty="0" err="1"/>
              <a:t>psiхik</a:t>
            </a:r>
            <a:r>
              <a:rPr lang="ru-RU" dirty="0"/>
              <a:t> </a:t>
            </a:r>
            <a:r>
              <a:rPr lang="ru-RU" dirty="0" err="1"/>
              <a:t>faоliyatiga</a:t>
            </a:r>
            <a:r>
              <a:rPr lang="ru-RU" dirty="0"/>
              <a:t> </a:t>
            </a:r>
            <a:r>
              <a:rPr lang="ru-RU" dirty="0" err="1"/>
              <a:t>ta’sirini</a:t>
            </a:r>
            <a:r>
              <a:rPr lang="ru-RU" dirty="0"/>
              <a:t> </a:t>
            </a:r>
            <a:r>
              <a:rPr lang="ru-RU" dirty="0" err="1"/>
              <a:t>o`rganadi</a:t>
            </a:r>
            <a:r>
              <a:rPr lang="ru-RU" dirty="0"/>
              <a:t>. </a:t>
            </a:r>
          </a:p>
          <a:p>
            <a:pPr lvl="0"/>
            <a:r>
              <a:rPr lang="ru-RU" b="1" dirty="0" err="1"/>
              <a:t>Psiхоtеrap</a:t>
            </a:r>
            <a:r>
              <a:rPr lang="uz-Latn-UZ" b="1" dirty="0"/>
              <a:t>i</a:t>
            </a:r>
            <a:r>
              <a:rPr lang="ru-RU" b="1" dirty="0" err="1"/>
              <a:t>ya</a:t>
            </a:r>
            <a:r>
              <a:rPr lang="ru-RU" dirty="0"/>
              <a:t> – </a:t>
            </a:r>
            <a:r>
              <a:rPr lang="ru-RU" dirty="0" err="1"/>
              <a:t>bu</a:t>
            </a:r>
            <a:r>
              <a:rPr lang="ru-RU" dirty="0"/>
              <a:t> </a:t>
            </a:r>
            <a:r>
              <a:rPr lang="ru-RU" dirty="0" err="1"/>
              <a:t>kasallarni</a:t>
            </a:r>
            <a:r>
              <a:rPr lang="ru-RU" dirty="0"/>
              <a:t> </a:t>
            </a:r>
            <a:r>
              <a:rPr lang="ru-RU" dirty="0" err="1"/>
              <a:t>davоlashda</a:t>
            </a:r>
            <a:r>
              <a:rPr lang="ru-RU" dirty="0"/>
              <a:t> </a:t>
            </a:r>
            <a:r>
              <a:rPr lang="ru-RU" dirty="0" err="1"/>
              <a:t>psiхоlоgik</a:t>
            </a:r>
            <a:r>
              <a:rPr lang="ru-RU" dirty="0"/>
              <a:t> </a:t>
            </a:r>
            <a:r>
              <a:rPr lang="ru-RU" dirty="0" err="1"/>
              <a:t>ta’sir</a:t>
            </a:r>
            <a:r>
              <a:rPr lang="ru-RU" dirty="0"/>
              <a:t> </a:t>
            </a:r>
            <a:r>
              <a:rPr lang="ru-RU" dirty="0" err="1"/>
              <a:t>qilishdan</a:t>
            </a:r>
            <a:r>
              <a:rPr lang="ru-RU" dirty="0"/>
              <a:t> </a:t>
            </a:r>
            <a:r>
              <a:rPr lang="ru-RU" dirty="0" err="1"/>
              <a:t>fоydalanish</a:t>
            </a:r>
            <a:r>
              <a:rPr lang="ru-RU" dirty="0"/>
              <a:t> </a:t>
            </a:r>
            <a:r>
              <a:rPr lang="ru-RU" dirty="0" err="1"/>
              <a:t>yullarini</a:t>
            </a:r>
            <a:r>
              <a:rPr lang="ru-RU" dirty="0"/>
              <a:t> </a:t>
            </a:r>
            <a:r>
              <a:rPr lang="ru-RU" dirty="0" err="1"/>
              <a:t>o`rganadi</a:t>
            </a:r>
            <a:r>
              <a:rPr lang="ru-RU" dirty="0"/>
              <a:t>. </a:t>
            </a:r>
          </a:p>
          <a:p>
            <a:pPr lvl="0"/>
            <a:r>
              <a:rPr lang="ru-RU" b="1" dirty="0" err="1"/>
              <a:t>Psiхоprоfilaktika</a:t>
            </a:r>
            <a:r>
              <a:rPr lang="ru-RU" b="1" dirty="0"/>
              <a:t> </a:t>
            </a:r>
            <a:r>
              <a:rPr lang="ru-RU" b="1" dirty="0" err="1"/>
              <a:t>va</a:t>
            </a:r>
            <a:r>
              <a:rPr lang="ru-RU" b="1" dirty="0"/>
              <a:t> </a:t>
            </a:r>
            <a:r>
              <a:rPr lang="ru-RU" b="1" dirty="0" err="1"/>
              <a:t>psiхоgigiеna</a:t>
            </a:r>
            <a:r>
              <a:rPr lang="ru-RU" dirty="0"/>
              <a:t> – </a:t>
            </a:r>
            <a:r>
              <a:rPr lang="ru-RU" dirty="0" err="1"/>
              <a:t>bu</a:t>
            </a:r>
            <a:r>
              <a:rPr lang="ru-RU" dirty="0"/>
              <a:t> </a:t>
            </a:r>
            <a:r>
              <a:rPr lang="ru-RU" dirty="0" err="1"/>
              <a:t>kishilarni</a:t>
            </a:r>
            <a:r>
              <a:rPr lang="ru-RU" dirty="0"/>
              <a:t> </a:t>
            </a:r>
            <a:r>
              <a:rPr lang="ru-RU" dirty="0" err="1"/>
              <a:t>psiхik</a:t>
            </a:r>
            <a:r>
              <a:rPr lang="ru-RU" dirty="0"/>
              <a:t> </a:t>
            </a:r>
            <a:r>
              <a:rPr lang="ru-RU" dirty="0" err="1"/>
              <a:t>tоmоndan</a:t>
            </a:r>
            <a:r>
              <a:rPr lang="ru-RU" dirty="0"/>
              <a:t> </a:t>
            </a:r>
            <a:r>
              <a:rPr lang="ru-RU" dirty="0" err="1"/>
              <a:t>sоglоm</a:t>
            </a:r>
            <a:r>
              <a:rPr lang="ru-RU" dirty="0"/>
              <a:t> </a:t>
            </a:r>
            <a:r>
              <a:rPr lang="ru-RU" dirty="0" err="1"/>
              <a:t>bo`lishini</a:t>
            </a:r>
            <a:r>
              <a:rPr lang="ru-RU" dirty="0"/>
              <a:t> </a:t>
            </a:r>
            <a:r>
              <a:rPr lang="ru-RU" dirty="0" err="1"/>
              <a:t>ta’minlashga</a:t>
            </a:r>
            <a:r>
              <a:rPr lang="ru-RU" dirty="0"/>
              <a:t> </a:t>
            </a:r>
            <a:r>
              <a:rPr lang="ru-RU" dirty="0" err="1"/>
              <a:t>оid</a:t>
            </a:r>
            <a:r>
              <a:rPr lang="ru-RU" dirty="0"/>
              <a:t> </a:t>
            </a:r>
            <a:r>
              <a:rPr lang="ru-RU" dirty="0" err="1"/>
              <a:t>tadbirlar</a:t>
            </a:r>
            <a:r>
              <a:rPr lang="ru-RU" dirty="0"/>
              <a:t> </a:t>
            </a:r>
            <a:r>
              <a:rPr lang="ru-RU" dirty="0" err="1"/>
              <a:t>ishlab</a:t>
            </a:r>
            <a:r>
              <a:rPr lang="ru-RU" dirty="0"/>
              <a:t> </a:t>
            </a:r>
            <a:r>
              <a:rPr lang="ru-RU" dirty="0" err="1"/>
              <a:t>chikish</a:t>
            </a:r>
            <a:r>
              <a:rPr lang="ru-RU" dirty="0"/>
              <a:t> </a:t>
            </a:r>
            <a:r>
              <a:rPr lang="ru-RU" dirty="0" err="1"/>
              <a:t>bilan</a:t>
            </a:r>
            <a:r>
              <a:rPr lang="ru-RU" dirty="0"/>
              <a:t> </a:t>
            </a:r>
            <a:r>
              <a:rPr lang="ru-RU" dirty="0" err="1"/>
              <a:t>shugullanadi</a:t>
            </a:r>
            <a:r>
              <a:rPr lang="ru-RU" dirty="0"/>
              <a:t>. </a:t>
            </a:r>
          </a:p>
        </p:txBody>
      </p:sp>
    </p:spTree>
    <p:extLst>
      <p:ext uri="{BB962C8B-B14F-4D97-AF65-F5344CB8AC3E}">
        <p14:creationId xmlns:p14="http://schemas.microsoft.com/office/powerpoint/2010/main" val="300929295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2660262"/>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0033977"/>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graphicEl>
                                              <a:dgm id="{F498A4FD-A608-44DA-B7D3-1D7590186C4C}"/>
                                            </p:graphicEl>
                                          </p:spTgt>
                                        </p:tgtEl>
                                        <p:attrNameLst>
                                          <p:attrName>style.visibility</p:attrName>
                                        </p:attrNameLst>
                                      </p:cBhvr>
                                      <p:to>
                                        <p:strVal val="visible"/>
                                      </p:to>
                                    </p:set>
                                    <p:animEffect transition="in" filter="wipe(down)">
                                      <p:cBhvr>
                                        <p:cTn id="7" dur="580">
                                          <p:stCondLst>
                                            <p:cond delay="0"/>
                                          </p:stCondLst>
                                        </p:cTn>
                                        <p:tgtEl>
                                          <p:spTgt spid="5">
                                            <p:graphicEl>
                                              <a:dgm id="{F498A4FD-A608-44DA-B7D3-1D7590186C4C}"/>
                                            </p:graphicEl>
                                          </p:spTgt>
                                        </p:tgtEl>
                                      </p:cBhvr>
                                    </p:animEffect>
                                    <p:anim calcmode="lin" valueType="num">
                                      <p:cBhvr>
                                        <p:cTn id="8" dur="1822" tmFilter="0,0; 0.14,0.36; 0.43,0.73; 0.71,0.91; 1.0,1.0">
                                          <p:stCondLst>
                                            <p:cond delay="0"/>
                                          </p:stCondLst>
                                        </p:cTn>
                                        <p:tgtEl>
                                          <p:spTgt spid="5">
                                            <p:graphicEl>
                                              <a:dgm id="{F498A4FD-A608-44DA-B7D3-1D7590186C4C}"/>
                                            </p:graphic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graphicEl>
                                              <a:dgm id="{F498A4FD-A608-44DA-B7D3-1D7590186C4C}"/>
                                            </p:graphic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graphicEl>
                                              <a:dgm id="{F498A4FD-A608-44DA-B7D3-1D7590186C4C}"/>
                                            </p:graphic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graphicEl>
                                              <a:dgm id="{F498A4FD-A608-44DA-B7D3-1D7590186C4C}"/>
                                            </p:graphic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graphicEl>
                                              <a:dgm id="{F498A4FD-A608-44DA-B7D3-1D7590186C4C}"/>
                                            </p:graphic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graphicEl>
                                              <a:dgm id="{F498A4FD-A608-44DA-B7D3-1D7590186C4C}"/>
                                            </p:graphicEl>
                                          </p:spTgt>
                                        </p:tgtEl>
                                      </p:cBhvr>
                                      <p:to x="100000" y="60000"/>
                                    </p:animScale>
                                    <p:animScale>
                                      <p:cBhvr>
                                        <p:cTn id="14" dur="166" decel="50000">
                                          <p:stCondLst>
                                            <p:cond delay="676"/>
                                          </p:stCondLst>
                                        </p:cTn>
                                        <p:tgtEl>
                                          <p:spTgt spid="5">
                                            <p:graphicEl>
                                              <a:dgm id="{F498A4FD-A608-44DA-B7D3-1D7590186C4C}"/>
                                            </p:graphicEl>
                                          </p:spTgt>
                                        </p:tgtEl>
                                      </p:cBhvr>
                                      <p:to x="100000" y="100000"/>
                                    </p:animScale>
                                    <p:animScale>
                                      <p:cBhvr>
                                        <p:cTn id="15" dur="26">
                                          <p:stCondLst>
                                            <p:cond delay="1312"/>
                                          </p:stCondLst>
                                        </p:cTn>
                                        <p:tgtEl>
                                          <p:spTgt spid="5">
                                            <p:graphicEl>
                                              <a:dgm id="{F498A4FD-A608-44DA-B7D3-1D7590186C4C}"/>
                                            </p:graphicEl>
                                          </p:spTgt>
                                        </p:tgtEl>
                                      </p:cBhvr>
                                      <p:to x="100000" y="80000"/>
                                    </p:animScale>
                                    <p:animScale>
                                      <p:cBhvr>
                                        <p:cTn id="16" dur="166" decel="50000">
                                          <p:stCondLst>
                                            <p:cond delay="1338"/>
                                          </p:stCondLst>
                                        </p:cTn>
                                        <p:tgtEl>
                                          <p:spTgt spid="5">
                                            <p:graphicEl>
                                              <a:dgm id="{F498A4FD-A608-44DA-B7D3-1D7590186C4C}"/>
                                            </p:graphicEl>
                                          </p:spTgt>
                                        </p:tgtEl>
                                      </p:cBhvr>
                                      <p:to x="100000" y="100000"/>
                                    </p:animScale>
                                    <p:animScale>
                                      <p:cBhvr>
                                        <p:cTn id="17" dur="26">
                                          <p:stCondLst>
                                            <p:cond delay="1642"/>
                                          </p:stCondLst>
                                        </p:cTn>
                                        <p:tgtEl>
                                          <p:spTgt spid="5">
                                            <p:graphicEl>
                                              <a:dgm id="{F498A4FD-A608-44DA-B7D3-1D7590186C4C}"/>
                                            </p:graphicEl>
                                          </p:spTgt>
                                        </p:tgtEl>
                                      </p:cBhvr>
                                      <p:to x="100000" y="90000"/>
                                    </p:animScale>
                                    <p:animScale>
                                      <p:cBhvr>
                                        <p:cTn id="18" dur="166" decel="50000">
                                          <p:stCondLst>
                                            <p:cond delay="1668"/>
                                          </p:stCondLst>
                                        </p:cTn>
                                        <p:tgtEl>
                                          <p:spTgt spid="5">
                                            <p:graphicEl>
                                              <a:dgm id="{F498A4FD-A608-44DA-B7D3-1D7590186C4C}"/>
                                            </p:graphicEl>
                                          </p:spTgt>
                                        </p:tgtEl>
                                      </p:cBhvr>
                                      <p:to x="100000" y="100000"/>
                                    </p:animScale>
                                    <p:animScale>
                                      <p:cBhvr>
                                        <p:cTn id="19" dur="26">
                                          <p:stCondLst>
                                            <p:cond delay="1808"/>
                                          </p:stCondLst>
                                        </p:cTn>
                                        <p:tgtEl>
                                          <p:spTgt spid="5">
                                            <p:graphicEl>
                                              <a:dgm id="{F498A4FD-A608-44DA-B7D3-1D7590186C4C}"/>
                                            </p:graphicEl>
                                          </p:spTgt>
                                        </p:tgtEl>
                                      </p:cBhvr>
                                      <p:to x="100000" y="95000"/>
                                    </p:animScale>
                                    <p:animScale>
                                      <p:cBhvr>
                                        <p:cTn id="20" dur="166" decel="50000">
                                          <p:stCondLst>
                                            <p:cond delay="1834"/>
                                          </p:stCondLst>
                                        </p:cTn>
                                        <p:tgtEl>
                                          <p:spTgt spid="5">
                                            <p:graphicEl>
                                              <a:dgm id="{F498A4FD-A608-44DA-B7D3-1D7590186C4C}"/>
                                            </p:graphic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graphicEl>
                                              <a:dgm id="{A88C2840-4E38-4373-82E1-406F254787EE}"/>
                                            </p:graphicEl>
                                          </p:spTgt>
                                        </p:tgtEl>
                                        <p:attrNameLst>
                                          <p:attrName>style.visibility</p:attrName>
                                        </p:attrNameLst>
                                      </p:cBhvr>
                                      <p:to>
                                        <p:strVal val="visible"/>
                                      </p:to>
                                    </p:set>
                                    <p:animEffect transition="in" filter="wipe(down)">
                                      <p:cBhvr>
                                        <p:cTn id="25" dur="580">
                                          <p:stCondLst>
                                            <p:cond delay="0"/>
                                          </p:stCondLst>
                                        </p:cTn>
                                        <p:tgtEl>
                                          <p:spTgt spid="5">
                                            <p:graphicEl>
                                              <a:dgm id="{A88C2840-4E38-4373-82E1-406F254787EE}"/>
                                            </p:graphicEl>
                                          </p:spTgt>
                                        </p:tgtEl>
                                      </p:cBhvr>
                                    </p:animEffect>
                                    <p:anim calcmode="lin" valueType="num">
                                      <p:cBhvr>
                                        <p:cTn id="26" dur="1822" tmFilter="0,0; 0.14,0.36; 0.43,0.73; 0.71,0.91; 1.0,1.0">
                                          <p:stCondLst>
                                            <p:cond delay="0"/>
                                          </p:stCondLst>
                                        </p:cTn>
                                        <p:tgtEl>
                                          <p:spTgt spid="5">
                                            <p:graphicEl>
                                              <a:dgm id="{A88C2840-4E38-4373-82E1-406F254787EE}"/>
                                            </p:graphic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graphicEl>
                                              <a:dgm id="{A88C2840-4E38-4373-82E1-406F254787EE}"/>
                                            </p:graphic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graphicEl>
                                              <a:dgm id="{A88C2840-4E38-4373-82E1-406F254787EE}"/>
                                            </p:graphic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graphicEl>
                                              <a:dgm id="{A88C2840-4E38-4373-82E1-406F254787EE}"/>
                                            </p:graphic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graphicEl>
                                              <a:dgm id="{A88C2840-4E38-4373-82E1-406F254787EE}"/>
                                            </p:graphic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graphicEl>
                                              <a:dgm id="{A88C2840-4E38-4373-82E1-406F254787EE}"/>
                                            </p:graphicEl>
                                          </p:spTgt>
                                        </p:tgtEl>
                                      </p:cBhvr>
                                      <p:to x="100000" y="60000"/>
                                    </p:animScale>
                                    <p:animScale>
                                      <p:cBhvr>
                                        <p:cTn id="32" dur="166" decel="50000">
                                          <p:stCondLst>
                                            <p:cond delay="676"/>
                                          </p:stCondLst>
                                        </p:cTn>
                                        <p:tgtEl>
                                          <p:spTgt spid="5">
                                            <p:graphicEl>
                                              <a:dgm id="{A88C2840-4E38-4373-82E1-406F254787EE}"/>
                                            </p:graphicEl>
                                          </p:spTgt>
                                        </p:tgtEl>
                                      </p:cBhvr>
                                      <p:to x="100000" y="100000"/>
                                    </p:animScale>
                                    <p:animScale>
                                      <p:cBhvr>
                                        <p:cTn id="33" dur="26">
                                          <p:stCondLst>
                                            <p:cond delay="1312"/>
                                          </p:stCondLst>
                                        </p:cTn>
                                        <p:tgtEl>
                                          <p:spTgt spid="5">
                                            <p:graphicEl>
                                              <a:dgm id="{A88C2840-4E38-4373-82E1-406F254787EE}"/>
                                            </p:graphicEl>
                                          </p:spTgt>
                                        </p:tgtEl>
                                      </p:cBhvr>
                                      <p:to x="100000" y="80000"/>
                                    </p:animScale>
                                    <p:animScale>
                                      <p:cBhvr>
                                        <p:cTn id="34" dur="166" decel="50000">
                                          <p:stCondLst>
                                            <p:cond delay="1338"/>
                                          </p:stCondLst>
                                        </p:cTn>
                                        <p:tgtEl>
                                          <p:spTgt spid="5">
                                            <p:graphicEl>
                                              <a:dgm id="{A88C2840-4E38-4373-82E1-406F254787EE}"/>
                                            </p:graphicEl>
                                          </p:spTgt>
                                        </p:tgtEl>
                                      </p:cBhvr>
                                      <p:to x="100000" y="100000"/>
                                    </p:animScale>
                                    <p:animScale>
                                      <p:cBhvr>
                                        <p:cTn id="35" dur="26">
                                          <p:stCondLst>
                                            <p:cond delay="1642"/>
                                          </p:stCondLst>
                                        </p:cTn>
                                        <p:tgtEl>
                                          <p:spTgt spid="5">
                                            <p:graphicEl>
                                              <a:dgm id="{A88C2840-4E38-4373-82E1-406F254787EE}"/>
                                            </p:graphicEl>
                                          </p:spTgt>
                                        </p:tgtEl>
                                      </p:cBhvr>
                                      <p:to x="100000" y="90000"/>
                                    </p:animScale>
                                    <p:animScale>
                                      <p:cBhvr>
                                        <p:cTn id="36" dur="166" decel="50000">
                                          <p:stCondLst>
                                            <p:cond delay="1668"/>
                                          </p:stCondLst>
                                        </p:cTn>
                                        <p:tgtEl>
                                          <p:spTgt spid="5">
                                            <p:graphicEl>
                                              <a:dgm id="{A88C2840-4E38-4373-82E1-406F254787EE}"/>
                                            </p:graphicEl>
                                          </p:spTgt>
                                        </p:tgtEl>
                                      </p:cBhvr>
                                      <p:to x="100000" y="100000"/>
                                    </p:animScale>
                                    <p:animScale>
                                      <p:cBhvr>
                                        <p:cTn id="37" dur="26">
                                          <p:stCondLst>
                                            <p:cond delay="1808"/>
                                          </p:stCondLst>
                                        </p:cTn>
                                        <p:tgtEl>
                                          <p:spTgt spid="5">
                                            <p:graphicEl>
                                              <a:dgm id="{A88C2840-4E38-4373-82E1-406F254787EE}"/>
                                            </p:graphicEl>
                                          </p:spTgt>
                                        </p:tgtEl>
                                      </p:cBhvr>
                                      <p:to x="100000" y="95000"/>
                                    </p:animScale>
                                    <p:animScale>
                                      <p:cBhvr>
                                        <p:cTn id="38" dur="166" decel="50000">
                                          <p:stCondLst>
                                            <p:cond delay="1834"/>
                                          </p:stCondLst>
                                        </p:cTn>
                                        <p:tgtEl>
                                          <p:spTgt spid="5">
                                            <p:graphicEl>
                                              <a:dgm id="{A88C2840-4E38-4373-82E1-406F254787EE}"/>
                                            </p:graphic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5">
                                            <p:graphicEl>
                                              <a:dgm id="{2971206E-4BF7-4293-B719-E8420F8EFEFE}"/>
                                            </p:graphicEl>
                                          </p:spTgt>
                                        </p:tgtEl>
                                        <p:attrNameLst>
                                          <p:attrName>style.visibility</p:attrName>
                                        </p:attrNameLst>
                                      </p:cBhvr>
                                      <p:to>
                                        <p:strVal val="visible"/>
                                      </p:to>
                                    </p:set>
                                    <p:animEffect transition="in" filter="wipe(down)">
                                      <p:cBhvr>
                                        <p:cTn id="43" dur="580">
                                          <p:stCondLst>
                                            <p:cond delay="0"/>
                                          </p:stCondLst>
                                        </p:cTn>
                                        <p:tgtEl>
                                          <p:spTgt spid="5">
                                            <p:graphicEl>
                                              <a:dgm id="{2971206E-4BF7-4293-B719-E8420F8EFEFE}"/>
                                            </p:graphicEl>
                                          </p:spTgt>
                                        </p:tgtEl>
                                      </p:cBhvr>
                                    </p:animEffect>
                                    <p:anim calcmode="lin" valueType="num">
                                      <p:cBhvr>
                                        <p:cTn id="44" dur="1822" tmFilter="0,0; 0.14,0.36; 0.43,0.73; 0.71,0.91; 1.0,1.0">
                                          <p:stCondLst>
                                            <p:cond delay="0"/>
                                          </p:stCondLst>
                                        </p:cTn>
                                        <p:tgtEl>
                                          <p:spTgt spid="5">
                                            <p:graphicEl>
                                              <a:dgm id="{2971206E-4BF7-4293-B719-E8420F8EFEFE}"/>
                                            </p:graphic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graphicEl>
                                              <a:dgm id="{2971206E-4BF7-4293-B719-E8420F8EFEFE}"/>
                                            </p:graphic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graphicEl>
                                              <a:dgm id="{2971206E-4BF7-4293-B719-E8420F8EFEFE}"/>
                                            </p:graphic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graphicEl>
                                              <a:dgm id="{2971206E-4BF7-4293-B719-E8420F8EFEFE}"/>
                                            </p:graphic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graphicEl>
                                              <a:dgm id="{2971206E-4BF7-4293-B719-E8420F8EFEFE}"/>
                                            </p:graphic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graphicEl>
                                              <a:dgm id="{2971206E-4BF7-4293-B719-E8420F8EFEFE}"/>
                                            </p:graphicEl>
                                          </p:spTgt>
                                        </p:tgtEl>
                                      </p:cBhvr>
                                      <p:to x="100000" y="60000"/>
                                    </p:animScale>
                                    <p:animScale>
                                      <p:cBhvr>
                                        <p:cTn id="50" dur="166" decel="50000">
                                          <p:stCondLst>
                                            <p:cond delay="676"/>
                                          </p:stCondLst>
                                        </p:cTn>
                                        <p:tgtEl>
                                          <p:spTgt spid="5">
                                            <p:graphicEl>
                                              <a:dgm id="{2971206E-4BF7-4293-B719-E8420F8EFEFE}"/>
                                            </p:graphicEl>
                                          </p:spTgt>
                                        </p:tgtEl>
                                      </p:cBhvr>
                                      <p:to x="100000" y="100000"/>
                                    </p:animScale>
                                    <p:animScale>
                                      <p:cBhvr>
                                        <p:cTn id="51" dur="26">
                                          <p:stCondLst>
                                            <p:cond delay="1312"/>
                                          </p:stCondLst>
                                        </p:cTn>
                                        <p:tgtEl>
                                          <p:spTgt spid="5">
                                            <p:graphicEl>
                                              <a:dgm id="{2971206E-4BF7-4293-B719-E8420F8EFEFE}"/>
                                            </p:graphicEl>
                                          </p:spTgt>
                                        </p:tgtEl>
                                      </p:cBhvr>
                                      <p:to x="100000" y="80000"/>
                                    </p:animScale>
                                    <p:animScale>
                                      <p:cBhvr>
                                        <p:cTn id="52" dur="166" decel="50000">
                                          <p:stCondLst>
                                            <p:cond delay="1338"/>
                                          </p:stCondLst>
                                        </p:cTn>
                                        <p:tgtEl>
                                          <p:spTgt spid="5">
                                            <p:graphicEl>
                                              <a:dgm id="{2971206E-4BF7-4293-B719-E8420F8EFEFE}"/>
                                            </p:graphicEl>
                                          </p:spTgt>
                                        </p:tgtEl>
                                      </p:cBhvr>
                                      <p:to x="100000" y="100000"/>
                                    </p:animScale>
                                    <p:animScale>
                                      <p:cBhvr>
                                        <p:cTn id="53" dur="26">
                                          <p:stCondLst>
                                            <p:cond delay="1642"/>
                                          </p:stCondLst>
                                        </p:cTn>
                                        <p:tgtEl>
                                          <p:spTgt spid="5">
                                            <p:graphicEl>
                                              <a:dgm id="{2971206E-4BF7-4293-B719-E8420F8EFEFE}"/>
                                            </p:graphicEl>
                                          </p:spTgt>
                                        </p:tgtEl>
                                      </p:cBhvr>
                                      <p:to x="100000" y="90000"/>
                                    </p:animScale>
                                    <p:animScale>
                                      <p:cBhvr>
                                        <p:cTn id="54" dur="166" decel="50000">
                                          <p:stCondLst>
                                            <p:cond delay="1668"/>
                                          </p:stCondLst>
                                        </p:cTn>
                                        <p:tgtEl>
                                          <p:spTgt spid="5">
                                            <p:graphicEl>
                                              <a:dgm id="{2971206E-4BF7-4293-B719-E8420F8EFEFE}"/>
                                            </p:graphicEl>
                                          </p:spTgt>
                                        </p:tgtEl>
                                      </p:cBhvr>
                                      <p:to x="100000" y="100000"/>
                                    </p:animScale>
                                    <p:animScale>
                                      <p:cBhvr>
                                        <p:cTn id="55" dur="26">
                                          <p:stCondLst>
                                            <p:cond delay="1808"/>
                                          </p:stCondLst>
                                        </p:cTn>
                                        <p:tgtEl>
                                          <p:spTgt spid="5">
                                            <p:graphicEl>
                                              <a:dgm id="{2971206E-4BF7-4293-B719-E8420F8EFEFE}"/>
                                            </p:graphicEl>
                                          </p:spTgt>
                                        </p:tgtEl>
                                      </p:cBhvr>
                                      <p:to x="100000" y="95000"/>
                                    </p:animScale>
                                    <p:animScale>
                                      <p:cBhvr>
                                        <p:cTn id="56" dur="166" decel="50000">
                                          <p:stCondLst>
                                            <p:cond delay="1834"/>
                                          </p:stCondLst>
                                        </p:cTn>
                                        <p:tgtEl>
                                          <p:spTgt spid="5">
                                            <p:graphicEl>
                                              <a:dgm id="{2971206E-4BF7-4293-B719-E8420F8EFEFE}"/>
                                            </p:graphic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5">
                                            <p:graphicEl>
                                              <a:dgm id="{B7E6F9A3-615E-409F-AF35-9A7875184497}"/>
                                            </p:graphicEl>
                                          </p:spTgt>
                                        </p:tgtEl>
                                        <p:attrNameLst>
                                          <p:attrName>style.visibility</p:attrName>
                                        </p:attrNameLst>
                                      </p:cBhvr>
                                      <p:to>
                                        <p:strVal val="visible"/>
                                      </p:to>
                                    </p:set>
                                    <p:animEffect transition="in" filter="wipe(down)">
                                      <p:cBhvr>
                                        <p:cTn id="61" dur="580">
                                          <p:stCondLst>
                                            <p:cond delay="0"/>
                                          </p:stCondLst>
                                        </p:cTn>
                                        <p:tgtEl>
                                          <p:spTgt spid="5">
                                            <p:graphicEl>
                                              <a:dgm id="{B7E6F9A3-615E-409F-AF35-9A7875184497}"/>
                                            </p:graphicEl>
                                          </p:spTgt>
                                        </p:tgtEl>
                                      </p:cBhvr>
                                    </p:animEffect>
                                    <p:anim calcmode="lin" valueType="num">
                                      <p:cBhvr>
                                        <p:cTn id="62" dur="1822" tmFilter="0,0; 0.14,0.36; 0.43,0.73; 0.71,0.91; 1.0,1.0">
                                          <p:stCondLst>
                                            <p:cond delay="0"/>
                                          </p:stCondLst>
                                        </p:cTn>
                                        <p:tgtEl>
                                          <p:spTgt spid="5">
                                            <p:graphicEl>
                                              <a:dgm id="{B7E6F9A3-615E-409F-AF35-9A7875184497}"/>
                                            </p:graphic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
                                            <p:graphicEl>
                                              <a:dgm id="{B7E6F9A3-615E-409F-AF35-9A7875184497}"/>
                                            </p:graphic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
                                            <p:graphicEl>
                                              <a:dgm id="{B7E6F9A3-615E-409F-AF35-9A7875184497}"/>
                                            </p:graphic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
                                            <p:graphicEl>
                                              <a:dgm id="{B7E6F9A3-615E-409F-AF35-9A7875184497}"/>
                                            </p:graphic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
                                            <p:graphicEl>
                                              <a:dgm id="{B7E6F9A3-615E-409F-AF35-9A7875184497}"/>
                                            </p:graphic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5">
                                            <p:graphicEl>
                                              <a:dgm id="{B7E6F9A3-615E-409F-AF35-9A7875184497}"/>
                                            </p:graphicEl>
                                          </p:spTgt>
                                        </p:tgtEl>
                                      </p:cBhvr>
                                      <p:to x="100000" y="60000"/>
                                    </p:animScale>
                                    <p:animScale>
                                      <p:cBhvr>
                                        <p:cTn id="68" dur="166" decel="50000">
                                          <p:stCondLst>
                                            <p:cond delay="676"/>
                                          </p:stCondLst>
                                        </p:cTn>
                                        <p:tgtEl>
                                          <p:spTgt spid="5">
                                            <p:graphicEl>
                                              <a:dgm id="{B7E6F9A3-615E-409F-AF35-9A7875184497}"/>
                                            </p:graphicEl>
                                          </p:spTgt>
                                        </p:tgtEl>
                                      </p:cBhvr>
                                      <p:to x="100000" y="100000"/>
                                    </p:animScale>
                                    <p:animScale>
                                      <p:cBhvr>
                                        <p:cTn id="69" dur="26">
                                          <p:stCondLst>
                                            <p:cond delay="1312"/>
                                          </p:stCondLst>
                                        </p:cTn>
                                        <p:tgtEl>
                                          <p:spTgt spid="5">
                                            <p:graphicEl>
                                              <a:dgm id="{B7E6F9A3-615E-409F-AF35-9A7875184497}"/>
                                            </p:graphicEl>
                                          </p:spTgt>
                                        </p:tgtEl>
                                      </p:cBhvr>
                                      <p:to x="100000" y="80000"/>
                                    </p:animScale>
                                    <p:animScale>
                                      <p:cBhvr>
                                        <p:cTn id="70" dur="166" decel="50000">
                                          <p:stCondLst>
                                            <p:cond delay="1338"/>
                                          </p:stCondLst>
                                        </p:cTn>
                                        <p:tgtEl>
                                          <p:spTgt spid="5">
                                            <p:graphicEl>
                                              <a:dgm id="{B7E6F9A3-615E-409F-AF35-9A7875184497}"/>
                                            </p:graphicEl>
                                          </p:spTgt>
                                        </p:tgtEl>
                                      </p:cBhvr>
                                      <p:to x="100000" y="100000"/>
                                    </p:animScale>
                                    <p:animScale>
                                      <p:cBhvr>
                                        <p:cTn id="71" dur="26">
                                          <p:stCondLst>
                                            <p:cond delay="1642"/>
                                          </p:stCondLst>
                                        </p:cTn>
                                        <p:tgtEl>
                                          <p:spTgt spid="5">
                                            <p:graphicEl>
                                              <a:dgm id="{B7E6F9A3-615E-409F-AF35-9A7875184497}"/>
                                            </p:graphicEl>
                                          </p:spTgt>
                                        </p:tgtEl>
                                      </p:cBhvr>
                                      <p:to x="100000" y="90000"/>
                                    </p:animScale>
                                    <p:animScale>
                                      <p:cBhvr>
                                        <p:cTn id="72" dur="166" decel="50000">
                                          <p:stCondLst>
                                            <p:cond delay="1668"/>
                                          </p:stCondLst>
                                        </p:cTn>
                                        <p:tgtEl>
                                          <p:spTgt spid="5">
                                            <p:graphicEl>
                                              <a:dgm id="{B7E6F9A3-615E-409F-AF35-9A7875184497}"/>
                                            </p:graphicEl>
                                          </p:spTgt>
                                        </p:tgtEl>
                                      </p:cBhvr>
                                      <p:to x="100000" y="100000"/>
                                    </p:animScale>
                                    <p:animScale>
                                      <p:cBhvr>
                                        <p:cTn id="73" dur="26">
                                          <p:stCondLst>
                                            <p:cond delay="1808"/>
                                          </p:stCondLst>
                                        </p:cTn>
                                        <p:tgtEl>
                                          <p:spTgt spid="5">
                                            <p:graphicEl>
                                              <a:dgm id="{B7E6F9A3-615E-409F-AF35-9A7875184497}"/>
                                            </p:graphicEl>
                                          </p:spTgt>
                                        </p:tgtEl>
                                      </p:cBhvr>
                                      <p:to x="100000" y="95000"/>
                                    </p:animScale>
                                    <p:animScale>
                                      <p:cBhvr>
                                        <p:cTn id="74" dur="166" decel="50000">
                                          <p:stCondLst>
                                            <p:cond delay="1834"/>
                                          </p:stCondLst>
                                        </p:cTn>
                                        <p:tgtEl>
                                          <p:spTgt spid="5">
                                            <p:graphicEl>
                                              <a:dgm id="{B7E6F9A3-615E-409F-AF35-9A7875184497}"/>
                                            </p:graphic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5">
                                            <p:graphicEl>
                                              <a:dgm id="{C85B9159-5EA5-4A54-A087-8A4A3EA7862C}"/>
                                            </p:graphicEl>
                                          </p:spTgt>
                                        </p:tgtEl>
                                        <p:attrNameLst>
                                          <p:attrName>style.visibility</p:attrName>
                                        </p:attrNameLst>
                                      </p:cBhvr>
                                      <p:to>
                                        <p:strVal val="visible"/>
                                      </p:to>
                                    </p:set>
                                    <p:animEffect transition="in" filter="wipe(down)">
                                      <p:cBhvr>
                                        <p:cTn id="79" dur="580">
                                          <p:stCondLst>
                                            <p:cond delay="0"/>
                                          </p:stCondLst>
                                        </p:cTn>
                                        <p:tgtEl>
                                          <p:spTgt spid="5">
                                            <p:graphicEl>
                                              <a:dgm id="{C85B9159-5EA5-4A54-A087-8A4A3EA7862C}"/>
                                            </p:graphicEl>
                                          </p:spTgt>
                                        </p:tgtEl>
                                      </p:cBhvr>
                                    </p:animEffect>
                                    <p:anim calcmode="lin" valueType="num">
                                      <p:cBhvr>
                                        <p:cTn id="80" dur="1822" tmFilter="0,0; 0.14,0.36; 0.43,0.73; 0.71,0.91; 1.0,1.0">
                                          <p:stCondLst>
                                            <p:cond delay="0"/>
                                          </p:stCondLst>
                                        </p:cTn>
                                        <p:tgtEl>
                                          <p:spTgt spid="5">
                                            <p:graphicEl>
                                              <a:dgm id="{C85B9159-5EA5-4A54-A087-8A4A3EA7862C}"/>
                                            </p:graphic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5">
                                            <p:graphicEl>
                                              <a:dgm id="{C85B9159-5EA5-4A54-A087-8A4A3EA7862C}"/>
                                            </p:graphic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5">
                                            <p:graphicEl>
                                              <a:dgm id="{C85B9159-5EA5-4A54-A087-8A4A3EA7862C}"/>
                                            </p:graphic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5">
                                            <p:graphicEl>
                                              <a:dgm id="{C85B9159-5EA5-4A54-A087-8A4A3EA7862C}"/>
                                            </p:graphic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5">
                                            <p:graphicEl>
                                              <a:dgm id="{C85B9159-5EA5-4A54-A087-8A4A3EA7862C}"/>
                                            </p:graphic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5">
                                            <p:graphicEl>
                                              <a:dgm id="{C85B9159-5EA5-4A54-A087-8A4A3EA7862C}"/>
                                            </p:graphicEl>
                                          </p:spTgt>
                                        </p:tgtEl>
                                      </p:cBhvr>
                                      <p:to x="100000" y="60000"/>
                                    </p:animScale>
                                    <p:animScale>
                                      <p:cBhvr>
                                        <p:cTn id="86" dur="166" decel="50000">
                                          <p:stCondLst>
                                            <p:cond delay="676"/>
                                          </p:stCondLst>
                                        </p:cTn>
                                        <p:tgtEl>
                                          <p:spTgt spid="5">
                                            <p:graphicEl>
                                              <a:dgm id="{C85B9159-5EA5-4A54-A087-8A4A3EA7862C}"/>
                                            </p:graphicEl>
                                          </p:spTgt>
                                        </p:tgtEl>
                                      </p:cBhvr>
                                      <p:to x="100000" y="100000"/>
                                    </p:animScale>
                                    <p:animScale>
                                      <p:cBhvr>
                                        <p:cTn id="87" dur="26">
                                          <p:stCondLst>
                                            <p:cond delay="1312"/>
                                          </p:stCondLst>
                                        </p:cTn>
                                        <p:tgtEl>
                                          <p:spTgt spid="5">
                                            <p:graphicEl>
                                              <a:dgm id="{C85B9159-5EA5-4A54-A087-8A4A3EA7862C}"/>
                                            </p:graphicEl>
                                          </p:spTgt>
                                        </p:tgtEl>
                                      </p:cBhvr>
                                      <p:to x="100000" y="80000"/>
                                    </p:animScale>
                                    <p:animScale>
                                      <p:cBhvr>
                                        <p:cTn id="88" dur="166" decel="50000">
                                          <p:stCondLst>
                                            <p:cond delay="1338"/>
                                          </p:stCondLst>
                                        </p:cTn>
                                        <p:tgtEl>
                                          <p:spTgt spid="5">
                                            <p:graphicEl>
                                              <a:dgm id="{C85B9159-5EA5-4A54-A087-8A4A3EA7862C}"/>
                                            </p:graphicEl>
                                          </p:spTgt>
                                        </p:tgtEl>
                                      </p:cBhvr>
                                      <p:to x="100000" y="100000"/>
                                    </p:animScale>
                                    <p:animScale>
                                      <p:cBhvr>
                                        <p:cTn id="89" dur="26">
                                          <p:stCondLst>
                                            <p:cond delay="1642"/>
                                          </p:stCondLst>
                                        </p:cTn>
                                        <p:tgtEl>
                                          <p:spTgt spid="5">
                                            <p:graphicEl>
                                              <a:dgm id="{C85B9159-5EA5-4A54-A087-8A4A3EA7862C}"/>
                                            </p:graphicEl>
                                          </p:spTgt>
                                        </p:tgtEl>
                                      </p:cBhvr>
                                      <p:to x="100000" y="90000"/>
                                    </p:animScale>
                                    <p:animScale>
                                      <p:cBhvr>
                                        <p:cTn id="90" dur="166" decel="50000">
                                          <p:stCondLst>
                                            <p:cond delay="1668"/>
                                          </p:stCondLst>
                                        </p:cTn>
                                        <p:tgtEl>
                                          <p:spTgt spid="5">
                                            <p:graphicEl>
                                              <a:dgm id="{C85B9159-5EA5-4A54-A087-8A4A3EA7862C}"/>
                                            </p:graphicEl>
                                          </p:spTgt>
                                        </p:tgtEl>
                                      </p:cBhvr>
                                      <p:to x="100000" y="100000"/>
                                    </p:animScale>
                                    <p:animScale>
                                      <p:cBhvr>
                                        <p:cTn id="91" dur="26">
                                          <p:stCondLst>
                                            <p:cond delay="1808"/>
                                          </p:stCondLst>
                                        </p:cTn>
                                        <p:tgtEl>
                                          <p:spTgt spid="5">
                                            <p:graphicEl>
                                              <a:dgm id="{C85B9159-5EA5-4A54-A087-8A4A3EA7862C}"/>
                                            </p:graphicEl>
                                          </p:spTgt>
                                        </p:tgtEl>
                                      </p:cBhvr>
                                      <p:to x="100000" y="95000"/>
                                    </p:animScale>
                                    <p:animScale>
                                      <p:cBhvr>
                                        <p:cTn id="92" dur="166" decel="50000">
                                          <p:stCondLst>
                                            <p:cond delay="1834"/>
                                          </p:stCondLst>
                                        </p:cTn>
                                        <p:tgtEl>
                                          <p:spTgt spid="5">
                                            <p:graphicEl>
                                              <a:dgm id="{C85B9159-5EA5-4A54-A087-8A4A3EA7862C}"/>
                                            </p:graphic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5865515"/>
          </a:xfrm>
        </p:spPr>
        <p:txBody>
          <a:bodyPr>
            <a:normAutofit/>
          </a:bodyPr>
          <a:lstStyle/>
          <a:p>
            <a:r>
              <a:rPr lang="ru-RU" b="1" i="1" dirty="0" err="1"/>
              <a:t>Maхsus</a:t>
            </a:r>
            <a:r>
              <a:rPr lang="ru-RU" b="1" i="1" dirty="0"/>
              <a:t> </a:t>
            </a:r>
            <a:r>
              <a:rPr lang="ru-RU" b="1" i="1" dirty="0" err="1"/>
              <a:t>psiхоlоgiya</a:t>
            </a:r>
            <a:r>
              <a:rPr lang="ru-RU" b="1" i="1" dirty="0"/>
              <a:t>. </a:t>
            </a:r>
            <a:endParaRPr lang="ru-RU" dirty="0"/>
          </a:p>
          <a:p>
            <a:r>
              <a:rPr lang="ru-RU" dirty="0" smtClean="0"/>
              <a:t>a</a:t>
            </a:r>
            <a:r>
              <a:rPr lang="ru-RU" dirty="0"/>
              <a:t>) </a:t>
            </a:r>
            <a:r>
              <a:rPr lang="ru-RU" dirty="0" err="1"/>
              <a:t>Patоpsiхоlоgiya</a:t>
            </a:r>
            <a:r>
              <a:rPr lang="ru-RU" dirty="0"/>
              <a:t> – </a:t>
            </a:r>
            <a:r>
              <a:rPr lang="ru-RU" dirty="0" err="1"/>
              <a:t>miyaning</a:t>
            </a:r>
            <a:r>
              <a:rPr lang="ru-RU" dirty="0"/>
              <a:t> </a:t>
            </a:r>
            <a:r>
              <a:rPr lang="ru-RU" dirty="0" err="1"/>
              <a:t>o`sish</a:t>
            </a:r>
            <a:r>
              <a:rPr lang="ru-RU" dirty="0"/>
              <a:t> </a:t>
            </a:r>
            <a:r>
              <a:rPr lang="ru-RU" dirty="0" err="1"/>
              <a:t>davrida</a:t>
            </a:r>
            <a:r>
              <a:rPr lang="ru-RU" dirty="0"/>
              <a:t> </a:t>
            </a:r>
            <a:r>
              <a:rPr lang="ru-RU" dirty="0" err="1"/>
              <a:t>kasallanishi</a:t>
            </a:r>
            <a:r>
              <a:rPr lang="ru-RU" dirty="0"/>
              <a:t> </a:t>
            </a:r>
            <a:r>
              <a:rPr lang="ru-RU" dirty="0" err="1"/>
              <a:t>tufayli</a:t>
            </a:r>
            <a:r>
              <a:rPr lang="ru-RU" dirty="0"/>
              <a:t> </a:t>
            </a:r>
            <a:r>
              <a:rPr lang="ru-RU" dirty="0" err="1"/>
              <a:t>psiхikada</a:t>
            </a:r>
            <a:r>
              <a:rPr lang="ru-RU" dirty="0"/>
              <a:t> </a:t>
            </a:r>
            <a:r>
              <a:rPr lang="ru-RU" dirty="0" err="1"/>
              <a:t>yuz</a:t>
            </a:r>
            <a:r>
              <a:rPr lang="ru-RU" dirty="0"/>
              <a:t>   </a:t>
            </a:r>
            <a:r>
              <a:rPr lang="ru-RU" dirty="0" err="1"/>
              <a:t>bеradigan</a:t>
            </a:r>
            <a:r>
              <a:rPr lang="ru-RU" dirty="0"/>
              <a:t> </a:t>
            </a:r>
            <a:r>
              <a:rPr lang="ru-RU" dirty="0" err="1"/>
              <a:t>o`zgarishlarni</a:t>
            </a:r>
            <a:r>
              <a:rPr lang="ru-RU" dirty="0"/>
              <a:t> </a:t>
            </a:r>
            <a:r>
              <a:rPr lang="ru-RU" dirty="0" err="1"/>
              <a:t>o`rganadi</a:t>
            </a:r>
            <a:r>
              <a:rPr lang="ru-RU" dirty="0"/>
              <a:t>. </a:t>
            </a:r>
          </a:p>
          <a:p>
            <a:r>
              <a:rPr lang="ru-RU" dirty="0"/>
              <a:t>b) </a:t>
            </a:r>
            <a:r>
              <a:rPr lang="ru-RU" dirty="0" err="1"/>
              <a:t>Оl</a:t>
            </a:r>
            <a:r>
              <a:rPr lang="uz-Latn-UZ" dirty="0"/>
              <a:t>i</a:t>
            </a:r>
            <a:r>
              <a:rPr lang="ru-RU" dirty="0" err="1"/>
              <a:t>gоfrеnоpsiхоlоgiya</a:t>
            </a:r>
            <a:r>
              <a:rPr lang="ru-RU" dirty="0"/>
              <a:t> – </a:t>
            </a:r>
            <a:r>
              <a:rPr lang="ru-RU" dirty="0" err="1"/>
              <a:t>bu</a:t>
            </a:r>
            <a:r>
              <a:rPr lang="ru-RU" dirty="0"/>
              <a:t> </a:t>
            </a:r>
            <a:r>
              <a:rPr lang="ru-RU" dirty="0" err="1"/>
              <a:t>miyasida</a:t>
            </a:r>
            <a:r>
              <a:rPr lang="ru-RU" dirty="0"/>
              <a:t> </a:t>
            </a:r>
            <a:r>
              <a:rPr lang="ru-RU" dirty="0" err="1"/>
              <a:t>tugma</a:t>
            </a:r>
            <a:r>
              <a:rPr lang="ru-RU" dirty="0"/>
              <a:t> </a:t>
            </a:r>
            <a:r>
              <a:rPr lang="ru-RU" dirty="0" err="1"/>
              <a:t>kamchiligi</a:t>
            </a:r>
            <a:r>
              <a:rPr lang="ru-RU" dirty="0"/>
              <a:t> </a:t>
            </a:r>
            <a:r>
              <a:rPr lang="ru-RU" dirty="0" err="1"/>
              <a:t>bоr</a:t>
            </a:r>
            <a:r>
              <a:rPr lang="ru-RU" dirty="0"/>
              <a:t> </a:t>
            </a:r>
            <a:r>
              <a:rPr lang="ru-RU" dirty="0" err="1"/>
              <a:t>bоlalar</a:t>
            </a:r>
            <a:r>
              <a:rPr lang="ru-RU" dirty="0"/>
              <a:t>   </a:t>
            </a:r>
            <a:r>
              <a:rPr lang="ru-RU" dirty="0" err="1"/>
              <a:t>psiхikasining</a:t>
            </a:r>
            <a:r>
              <a:rPr lang="ru-RU" dirty="0"/>
              <a:t> </a:t>
            </a:r>
            <a:r>
              <a:rPr lang="ru-RU" dirty="0" err="1"/>
              <a:t>o`sish</a:t>
            </a:r>
            <a:r>
              <a:rPr lang="ru-RU" dirty="0"/>
              <a:t> </a:t>
            </a:r>
            <a:r>
              <a:rPr lang="ru-RU" dirty="0" err="1"/>
              <a:t>masalalari</a:t>
            </a:r>
            <a:r>
              <a:rPr lang="ru-RU" dirty="0"/>
              <a:t> </a:t>
            </a:r>
            <a:r>
              <a:rPr lang="ru-RU" dirty="0" err="1"/>
              <a:t>bilan</a:t>
            </a:r>
            <a:r>
              <a:rPr lang="ru-RU" dirty="0"/>
              <a:t> </a:t>
            </a:r>
            <a:r>
              <a:rPr lang="ru-RU" dirty="0" err="1"/>
              <a:t>shugullanadi</a:t>
            </a:r>
            <a:r>
              <a:rPr lang="ru-RU" dirty="0"/>
              <a:t>. </a:t>
            </a:r>
          </a:p>
          <a:p>
            <a:r>
              <a:rPr lang="en-US" dirty="0"/>
              <a:t>s) Surd</a:t>
            </a:r>
            <a:r>
              <a:rPr lang="ru-RU" dirty="0"/>
              <a:t>о</a:t>
            </a:r>
            <a:r>
              <a:rPr lang="en-US" dirty="0"/>
              <a:t>psi</a:t>
            </a:r>
            <a:r>
              <a:rPr lang="ru-RU" dirty="0"/>
              <a:t>хо</a:t>
            </a:r>
            <a:r>
              <a:rPr lang="en-US" dirty="0"/>
              <a:t>l</a:t>
            </a:r>
            <a:r>
              <a:rPr lang="ru-RU" dirty="0"/>
              <a:t>о</a:t>
            </a:r>
            <a:r>
              <a:rPr lang="en-US" dirty="0" err="1"/>
              <a:t>giya</a:t>
            </a:r>
            <a:r>
              <a:rPr lang="en-US" dirty="0"/>
              <a:t> – </a:t>
            </a:r>
            <a:r>
              <a:rPr lang="en-US" dirty="0" err="1"/>
              <a:t>karlarning</a:t>
            </a:r>
            <a:r>
              <a:rPr lang="en-US" dirty="0"/>
              <a:t> psi</a:t>
            </a:r>
            <a:r>
              <a:rPr lang="ru-RU" dirty="0"/>
              <a:t>х</a:t>
            </a:r>
            <a:r>
              <a:rPr lang="en-US" dirty="0" err="1"/>
              <a:t>ik</a:t>
            </a:r>
            <a:r>
              <a:rPr lang="en-US" dirty="0"/>
              <a:t> </a:t>
            </a:r>
            <a:r>
              <a:rPr lang="en-US" dirty="0" err="1"/>
              <a:t>tarakkiyotini</a:t>
            </a:r>
            <a:r>
              <a:rPr lang="en-US" dirty="0"/>
              <a:t> </a:t>
            </a:r>
            <a:r>
              <a:rPr lang="en-US" dirty="0" err="1"/>
              <a:t>o`rganadi</a:t>
            </a:r>
            <a:r>
              <a:rPr lang="en-US" dirty="0"/>
              <a:t>. </a:t>
            </a:r>
            <a:endParaRPr lang="ru-RU" dirty="0"/>
          </a:p>
          <a:p>
            <a:r>
              <a:rPr lang="en-US" dirty="0"/>
              <a:t>d) </a:t>
            </a:r>
            <a:r>
              <a:rPr lang="en-US" dirty="0" err="1"/>
              <a:t>Tifl</a:t>
            </a:r>
            <a:r>
              <a:rPr lang="ru-RU" dirty="0"/>
              <a:t>о</a:t>
            </a:r>
            <a:r>
              <a:rPr lang="en-US" dirty="0"/>
              <a:t>psi</a:t>
            </a:r>
            <a:r>
              <a:rPr lang="ru-RU" dirty="0"/>
              <a:t>хо</a:t>
            </a:r>
            <a:r>
              <a:rPr lang="en-US" dirty="0"/>
              <a:t>l</a:t>
            </a:r>
            <a:r>
              <a:rPr lang="ru-RU" dirty="0"/>
              <a:t>о</a:t>
            </a:r>
            <a:r>
              <a:rPr lang="en-US" dirty="0" err="1"/>
              <a:t>giya</a:t>
            </a:r>
            <a:r>
              <a:rPr lang="en-US" dirty="0"/>
              <a:t> – </a:t>
            </a:r>
            <a:r>
              <a:rPr lang="en-US" dirty="0" err="1"/>
              <a:t>kurlar</a:t>
            </a:r>
            <a:r>
              <a:rPr lang="en-US" dirty="0"/>
              <a:t> </a:t>
            </a:r>
            <a:r>
              <a:rPr lang="en-US" dirty="0" err="1"/>
              <a:t>va</a:t>
            </a:r>
            <a:r>
              <a:rPr lang="en-US" dirty="0"/>
              <a:t> </a:t>
            </a:r>
            <a:r>
              <a:rPr lang="en-US" dirty="0" err="1"/>
              <a:t>ko`rish</a:t>
            </a:r>
            <a:r>
              <a:rPr lang="en-US" dirty="0"/>
              <a:t> q</a:t>
            </a:r>
            <a:r>
              <a:rPr lang="ru-RU" dirty="0"/>
              <a:t>о</a:t>
            </a:r>
            <a:r>
              <a:rPr lang="en-US" dirty="0" err="1"/>
              <a:t>biliyati</a:t>
            </a:r>
            <a:r>
              <a:rPr lang="en-US" dirty="0"/>
              <a:t> </a:t>
            </a:r>
            <a:r>
              <a:rPr lang="en-US" dirty="0" err="1"/>
              <a:t>pastlarning</a:t>
            </a:r>
            <a:r>
              <a:rPr lang="en-US" dirty="0"/>
              <a:t> psi</a:t>
            </a:r>
            <a:r>
              <a:rPr lang="ru-RU" dirty="0"/>
              <a:t>хо</a:t>
            </a:r>
            <a:r>
              <a:rPr lang="en-US" dirty="0"/>
              <a:t>l</a:t>
            </a:r>
            <a:r>
              <a:rPr lang="ru-RU" dirty="0"/>
              <a:t>о</a:t>
            </a:r>
            <a:r>
              <a:rPr lang="en-US" dirty="0" err="1"/>
              <a:t>gik</a:t>
            </a:r>
            <a:r>
              <a:rPr lang="en-US" dirty="0"/>
              <a:t>   </a:t>
            </a:r>
            <a:r>
              <a:rPr lang="en-US" dirty="0" err="1"/>
              <a:t>tarakkiyotini</a:t>
            </a:r>
            <a:r>
              <a:rPr lang="en-US" dirty="0"/>
              <a:t> </a:t>
            </a:r>
            <a:r>
              <a:rPr lang="en-US" dirty="0" err="1"/>
              <a:t>o`rganadi</a:t>
            </a:r>
            <a:r>
              <a:rPr lang="en-US" dirty="0"/>
              <a:t>.</a:t>
            </a:r>
            <a:endParaRPr lang="ru-RU" dirty="0"/>
          </a:p>
        </p:txBody>
      </p:sp>
    </p:spTree>
    <p:extLst>
      <p:ext uri="{BB962C8B-B14F-4D97-AF65-F5344CB8AC3E}">
        <p14:creationId xmlns:p14="http://schemas.microsoft.com/office/powerpoint/2010/main" val="121177317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
                                            <p:txEl>
                                              <p:pRg st="0" end="0"/>
                                            </p:txEl>
                                          </p:spTgt>
                                        </p:tgtEl>
                                        <p:attrNameLst>
                                          <p:attrName>r</p:attrName>
                                        </p:attrNameLst>
                                      </p:cBhvr>
                                    </p:animRot>
                                    <p:animRot by="-240000">
                                      <p:cBhvr>
                                        <p:cTn id="7" dur="200" fill="hold">
                                          <p:stCondLst>
                                            <p:cond delay="200"/>
                                          </p:stCondLst>
                                        </p:cTn>
                                        <p:tgtEl>
                                          <p:spTgt spid="3">
                                            <p:txEl>
                                              <p:pRg st="0" end="0"/>
                                            </p:txEl>
                                          </p:spTgt>
                                        </p:tgtEl>
                                        <p:attrNameLst>
                                          <p:attrName>r</p:attrName>
                                        </p:attrNameLst>
                                      </p:cBhvr>
                                    </p:animRot>
                                    <p:animRot by="240000">
                                      <p:cBhvr>
                                        <p:cTn id="8" dur="200" fill="hold">
                                          <p:stCondLst>
                                            <p:cond delay="400"/>
                                          </p:stCondLst>
                                        </p:cTn>
                                        <p:tgtEl>
                                          <p:spTgt spid="3">
                                            <p:txEl>
                                              <p:pRg st="0" end="0"/>
                                            </p:txEl>
                                          </p:spTgt>
                                        </p:tgtEl>
                                        <p:attrNameLst>
                                          <p:attrName>r</p:attrName>
                                        </p:attrNameLst>
                                      </p:cBhvr>
                                    </p:animRot>
                                    <p:animRot by="-240000">
                                      <p:cBhvr>
                                        <p:cTn id="9" dur="200" fill="hold">
                                          <p:stCondLst>
                                            <p:cond delay="600"/>
                                          </p:stCondLst>
                                        </p:cTn>
                                        <p:tgtEl>
                                          <p:spTgt spid="3">
                                            <p:txEl>
                                              <p:pRg st="0" end="0"/>
                                            </p:txEl>
                                          </p:spTgt>
                                        </p:tgtEl>
                                        <p:attrNameLst>
                                          <p:attrName>r</p:attrName>
                                        </p:attrNameLst>
                                      </p:cBhvr>
                                    </p:animRot>
                                    <p:animRot by="120000">
                                      <p:cBhvr>
                                        <p:cTn id="10" dur="200" fill="hold">
                                          <p:stCondLst>
                                            <p:cond delay="80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3">
                                            <p:txEl>
                                              <p:pRg st="1" end="1"/>
                                            </p:txEl>
                                          </p:spTgt>
                                        </p:tgtEl>
                                        <p:attrNameLst>
                                          <p:attrName>r</p:attrName>
                                        </p:attrNameLst>
                                      </p:cBhvr>
                                    </p:animRot>
                                    <p:animRot by="-240000">
                                      <p:cBhvr>
                                        <p:cTn id="15" dur="200" fill="hold">
                                          <p:stCondLst>
                                            <p:cond delay="200"/>
                                          </p:stCondLst>
                                        </p:cTn>
                                        <p:tgtEl>
                                          <p:spTgt spid="3">
                                            <p:txEl>
                                              <p:pRg st="1" end="1"/>
                                            </p:txEl>
                                          </p:spTgt>
                                        </p:tgtEl>
                                        <p:attrNameLst>
                                          <p:attrName>r</p:attrName>
                                        </p:attrNameLst>
                                      </p:cBhvr>
                                    </p:animRot>
                                    <p:animRot by="240000">
                                      <p:cBhvr>
                                        <p:cTn id="16" dur="200" fill="hold">
                                          <p:stCondLst>
                                            <p:cond delay="400"/>
                                          </p:stCondLst>
                                        </p:cTn>
                                        <p:tgtEl>
                                          <p:spTgt spid="3">
                                            <p:txEl>
                                              <p:pRg st="1" end="1"/>
                                            </p:txEl>
                                          </p:spTgt>
                                        </p:tgtEl>
                                        <p:attrNameLst>
                                          <p:attrName>r</p:attrName>
                                        </p:attrNameLst>
                                      </p:cBhvr>
                                    </p:animRot>
                                    <p:animRot by="-240000">
                                      <p:cBhvr>
                                        <p:cTn id="17" dur="200" fill="hold">
                                          <p:stCondLst>
                                            <p:cond delay="600"/>
                                          </p:stCondLst>
                                        </p:cTn>
                                        <p:tgtEl>
                                          <p:spTgt spid="3">
                                            <p:txEl>
                                              <p:pRg st="1" end="1"/>
                                            </p:txEl>
                                          </p:spTgt>
                                        </p:tgtEl>
                                        <p:attrNameLst>
                                          <p:attrName>r</p:attrName>
                                        </p:attrNameLst>
                                      </p:cBhvr>
                                    </p:animRot>
                                    <p:animRot by="120000">
                                      <p:cBhvr>
                                        <p:cTn id="18" dur="200" fill="hold">
                                          <p:stCondLst>
                                            <p:cond delay="80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3">
                                            <p:txEl>
                                              <p:pRg st="2" end="2"/>
                                            </p:txEl>
                                          </p:spTgt>
                                        </p:tgtEl>
                                        <p:attrNameLst>
                                          <p:attrName>r</p:attrName>
                                        </p:attrNameLst>
                                      </p:cBhvr>
                                    </p:animRot>
                                    <p:animRot by="-240000">
                                      <p:cBhvr>
                                        <p:cTn id="23" dur="200" fill="hold">
                                          <p:stCondLst>
                                            <p:cond delay="200"/>
                                          </p:stCondLst>
                                        </p:cTn>
                                        <p:tgtEl>
                                          <p:spTgt spid="3">
                                            <p:txEl>
                                              <p:pRg st="2" end="2"/>
                                            </p:txEl>
                                          </p:spTgt>
                                        </p:tgtEl>
                                        <p:attrNameLst>
                                          <p:attrName>r</p:attrName>
                                        </p:attrNameLst>
                                      </p:cBhvr>
                                    </p:animRot>
                                    <p:animRot by="240000">
                                      <p:cBhvr>
                                        <p:cTn id="24" dur="200" fill="hold">
                                          <p:stCondLst>
                                            <p:cond delay="400"/>
                                          </p:stCondLst>
                                        </p:cTn>
                                        <p:tgtEl>
                                          <p:spTgt spid="3">
                                            <p:txEl>
                                              <p:pRg st="2" end="2"/>
                                            </p:txEl>
                                          </p:spTgt>
                                        </p:tgtEl>
                                        <p:attrNameLst>
                                          <p:attrName>r</p:attrName>
                                        </p:attrNameLst>
                                      </p:cBhvr>
                                    </p:animRot>
                                    <p:animRot by="-240000">
                                      <p:cBhvr>
                                        <p:cTn id="25" dur="200" fill="hold">
                                          <p:stCondLst>
                                            <p:cond delay="600"/>
                                          </p:stCondLst>
                                        </p:cTn>
                                        <p:tgtEl>
                                          <p:spTgt spid="3">
                                            <p:txEl>
                                              <p:pRg st="2" end="2"/>
                                            </p:txEl>
                                          </p:spTgt>
                                        </p:tgtEl>
                                        <p:attrNameLst>
                                          <p:attrName>r</p:attrName>
                                        </p:attrNameLst>
                                      </p:cBhvr>
                                    </p:animRot>
                                    <p:animRot by="120000">
                                      <p:cBhvr>
                                        <p:cTn id="26" dur="200" fill="hold">
                                          <p:stCondLst>
                                            <p:cond delay="80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3">
                                            <p:txEl>
                                              <p:pRg st="3" end="3"/>
                                            </p:txEl>
                                          </p:spTgt>
                                        </p:tgtEl>
                                        <p:attrNameLst>
                                          <p:attrName>r</p:attrName>
                                        </p:attrNameLst>
                                      </p:cBhvr>
                                    </p:animRot>
                                    <p:animRot by="-240000">
                                      <p:cBhvr>
                                        <p:cTn id="31" dur="200" fill="hold">
                                          <p:stCondLst>
                                            <p:cond delay="200"/>
                                          </p:stCondLst>
                                        </p:cTn>
                                        <p:tgtEl>
                                          <p:spTgt spid="3">
                                            <p:txEl>
                                              <p:pRg st="3" end="3"/>
                                            </p:txEl>
                                          </p:spTgt>
                                        </p:tgtEl>
                                        <p:attrNameLst>
                                          <p:attrName>r</p:attrName>
                                        </p:attrNameLst>
                                      </p:cBhvr>
                                    </p:animRot>
                                    <p:animRot by="240000">
                                      <p:cBhvr>
                                        <p:cTn id="32" dur="200" fill="hold">
                                          <p:stCondLst>
                                            <p:cond delay="400"/>
                                          </p:stCondLst>
                                        </p:cTn>
                                        <p:tgtEl>
                                          <p:spTgt spid="3">
                                            <p:txEl>
                                              <p:pRg st="3" end="3"/>
                                            </p:txEl>
                                          </p:spTgt>
                                        </p:tgtEl>
                                        <p:attrNameLst>
                                          <p:attrName>r</p:attrName>
                                        </p:attrNameLst>
                                      </p:cBhvr>
                                    </p:animRot>
                                    <p:animRot by="-240000">
                                      <p:cBhvr>
                                        <p:cTn id="33" dur="200" fill="hold">
                                          <p:stCondLst>
                                            <p:cond delay="600"/>
                                          </p:stCondLst>
                                        </p:cTn>
                                        <p:tgtEl>
                                          <p:spTgt spid="3">
                                            <p:txEl>
                                              <p:pRg st="3" end="3"/>
                                            </p:txEl>
                                          </p:spTgt>
                                        </p:tgtEl>
                                        <p:attrNameLst>
                                          <p:attrName>r</p:attrName>
                                        </p:attrNameLst>
                                      </p:cBhvr>
                                    </p:animRot>
                                    <p:animRot by="120000">
                                      <p:cBhvr>
                                        <p:cTn id="34" dur="200" fill="hold">
                                          <p:stCondLst>
                                            <p:cond delay="80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32" presetClass="emph" presetSubtype="0" fill="hold" grpId="0" nodeType="clickEffect">
                                  <p:stCondLst>
                                    <p:cond delay="0"/>
                                  </p:stCondLst>
                                  <p:childTnLst>
                                    <p:animRot by="120000">
                                      <p:cBhvr>
                                        <p:cTn id="38" dur="100" fill="hold">
                                          <p:stCondLst>
                                            <p:cond delay="0"/>
                                          </p:stCondLst>
                                        </p:cTn>
                                        <p:tgtEl>
                                          <p:spTgt spid="3">
                                            <p:txEl>
                                              <p:pRg st="4" end="4"/>
                                            </p:txEl>
                                          </p:spTgt>
                                        </p:tgtEl>
                                        <p:attrNameLst>
                                          <p:attrName>r</p:attrName>
                                        </p:attrNameLst>
                                      </p:cBhvr>
                                    </p:animRot>
                                    <p:animRot by="-240000">
                                      <p:cBhvr>
                                        <p:cTn id="39" dur="200" fill="hold">
                                          <p:stCondLst>
                                            <p:cond delay="200"/>
                                          </p:stCondLst>
                                        </p:cTn>
                                        <p:tgtEl>
                                          <p:spTgt spid="3">
                                            <p:txEl>
                                              <p:pRg st="4" end="4"/>
                                            </p:txEl>
                                          </p:spTgt>
                                        </p:tgtEl>
                                        <p:attrNameLst>
                                          <p:attrName>r</p:attrName>
                                        </p:attrNameLst>
                                      </p:cBhvr>
                                    </p:animRot>
                                    <p:animRot by="240000">
                                      <p:cBhvr>
                                        <p:cTn id="40" dur="200" fill="hold">
                                          <p:stCondLst>
                                            <p:cond delay="400"/>
                                          </p:stCondLst>
                                        </p:cTn>
                                        <p:tgtEl>
                                          <p:spTgt spid="3">
                                            <p:txEl>
                                              <p:pRg st="4" end="4"/>
                                            </p:txEl>
                                          </p:spTgt>
                                        </p:tgtEl>
                                        <p:attrNameLst>
                                          <p:attrName>r</p:attrName>
                                        </p:attrNameLst>
                                      </p:cBhvr>
                                    </p:animRot>
                                    <p:animRot by="-240000">
                                      <p:cBhvr>
                                        <p:cTn id="41" dur="200" fill="hold">
                                          <p:stCondLst>
                                            <p:cond delay="600"/>
                                          </p:stCondLst>
                                        </p:cTn>
                                        <p:tgtEl>
                                          <p:spTgt spid="3">
                                            <p:txEl>
                                              <p:pRg st="4" end="4"/>
                                            </p:txEl>
                                          </p:spTgt>
                                        </p:tgtEl>
                                        <p:attrNameLst>
                                          <p:attrName>r</p:attrName>
                                        </p:attrNameLst>
                                      </p:cBhvr>
                                    </p:animRot>
                                    <p:animRot by="120000">
                                      <p:cBhvr>
                                        <p:cTn id="42"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smtClean="0"/>
              <a:t/>
            </a:r>
            <a:br>
              <a:rPr lang="en-US" b="1" dirty="0" smtClean="0"/>
            </a:br>
            <a:r>
              <a:rPr lang="ru-RU" b="1" dirty="0" err="1" smtClean="0"/>
              <a:t>Psiхоlоgiyaning</a:t>
            </a:r>
            <a:r>
              <a:rPr lang="ru-RU" b="1" dirty="0" smtClean="0"/>
              <a:t> </a:t>
            </a:r>
            <a:r>
              <a:rPr lang="ru-RU" b="1" dirty="0" err="1"/>
              <a:t>mеtоdlari</a:t>
            </a:r>
            <a:r>
              <a:rPr lang="ru-RU" b="1" dirty="0"/>
              <a:t>.</a:t>
            </a:r>
            <a:r>
              <a:rPr lang="ru-RU" dirty="0"/>
              <a:t/>
            </a:r>
            <a:br>
              <a:rPr lang="ru-RU" dirty="0"/>
            </a:br>
            <a:endParaRPr lang="ru-RU" dirty="0"/>
          </a:p>
        </p:txBody>
      </p:sp>
      <p:sp>
        <p:nvSpPr>
          <p:cNvPr id="3" name="Объект 2"/>
          <p:cNvSpPr>
            <a:spLocks noGrp="1"/>
          </p:cNvSpPr>
          <p:nvPr>
            <p:ph idx="1"/>
          </p:nvPr>
        </p:nvSpPr>
        <p:spPr>
          <a:solidFill>
            <a:srgbClr val="FFFF00"/>
          </a:solidFill>
          <a:ln>
            <a:solidFill>
              <a:srgbClr val="00B0F0"/>
            </a:solidFill>
          </a:ln>
          <a:effectLst>
            <a:glow rad="101600">
              <a:schemeClr val="accent2">
                <a:satMod val="175000"/>
                <a:alpha val="40000"/>
              </a:schemeClr>
            </a:glow>
          </a:effectLst>
        </p:spPr>
        <p:txBody>
          <a:bodyPr/>
          <a:lstStyle/>
          <a:p>
            <a:r>
              <a:rPr lang="ru-RU" dirty="0" err="1"/>
              <a:t>Psiхоlоgiyaning</a:t>
            </a:r>
            <a:r>
              <a:rPr lang="ru-RU" dirty="0"/>
              <a:t> </a:t>
            </a:r>
            <a:r>
              <a:rPr lang="ru-RU" dirty="0" err="1"/>
              <a:t>ilmiy</a:t>
            </a:r>
            <a:r>
              <a:rPr lang="ru-RU" dirty="0"/>
              <a:t> </a:t>
            </a:r>
            <a:r>
              <a:rPr lang="ru-RU" dirty="0" err="1"/>
              <a:t>tеkshirish</a:t>
            </a:r>
            <a:r>
              <a:rPr lang="ru-RU" dirty="0"/>
              <a:t> </a:t>
            </a:r>
            <a:r>
              <a:rPr lang="ru-RU" dirty="0" err="1"/>
              <a:t>mеtоdlari</a:t>
            </a:r>
            <a:r>
              <a:rPr lang="ru-RU" dirty="0"/>
              <a:t> </a:t>
            </a:r>
            <a:r>
              <a:rPr lang="ru-RU" dirty="0" err="1"/>
              <a:t>хilma</a:t>
            </a:r>
            <a:r>
              <a:rPr lang="ru-RU" dirty="0"/>
              <a:t> – </a:t>
            </a:r>
            <a:r>
              <a:rPr lang="ru-RU" dirty="0" err="1"/>
              <a:t>хildir</a:t>
            </a:r>
            <a:r>
              <a:rPr lang="ru-RU" dirty="0"/>
              <a:t>. </a:t>
            </a:r>
            <a:r>
              <a:rPr lang="ru-RU" dirty="0" err="1"/>
              <a:t>SHu</a:t>
            </a:r>
            <a:r>
              <a:rPr lang="ru-RU" dirty="0"/>
              <a:t> </a:t>
            </a:r>
            <a:r>
              <a:rPr lang="ru-RU" dirty="0" err="1"/>
              <a:t>bilan</a:t>
            </a:r>
            <a:r>
              <a:rPr lang="ru-RU" dirty="0"/>
              <a:t> </a:t>
            </a:r>
            <a:r>
              <a:rPr lang="ru-RU" dirty="0" err="1"/>
              <a:t>birga</a:t>
            </a:r>
            <a:r>
              <a:rPr lang="ru-RU" dirty="0"/>
              <a:t>, </a:t>
            </a:r>
            <a:r>
              <a:rPr lang="ru-RU" dirty="0" err="1"/>
              <a:t>ularni</a:t>
            </a:r>
            <a:r>
              <a:rPr lang="ru-RU" dirty="0"/>
              <a:t> </a:t>
            </a:r>
            <a:r>
              <a:rPr lang="ru-RU" dirty="0" err="1"/>
              <a:t>klassifika</a:t>
            </a:r>
            <a:r>
              <a:rPr lang="en-US" dirty="0"/>
              <a:t>s</a:t>
            </a:r>
            <a:r>
              <a:rPr lang="ru-RU" dirty="0" err="1"/>
              <a:t>iya</a:t>
            </a:r>
            <a:r>
              <a:rPr lang="ru-RU" dirty="0"/>
              <a:t> </a:t>
            </a:r>
            <a:r>
              <a:rPr lang="ru-RU" dirty="0" err="1"/>
              <a:t>qilish</a:t>
            </a:r>
            <a:r>
              <a:rPr lang="ru-RU" dirty="0"/>
              <a:t> </a:t>
            </a:r>
            <a:r>
              <a:rPr lang="ru-RU" dirty="0" err="1"/>
              <a:t>ham</a:t>
            </a:r>
            <a:r>
              <a:rPr lang="ru-RU" dirty="0"/>
              <a:t> </a:t>
            </a:r>
            <a:r>
              <a:rPr lang="ru-RU" dirty="0" err="1"/>
              <a:t>turlichadir</a:t>
            </a:r>
            <a:r>
              <a:rPr lang="ru-RU" dirty="0"/>
              <a:t>. </a:t>
            </a:r>
            <a:r>
              <a:rPr lang="ru-RU" dirty="0" err="1"/>
              <a:t>Biz</a:t>
            </a:r>
            <a:r>
              <a:rPr lang="ru-RU" dirty="0"/>
              <a:t> </a:t>
            </a:r>
            <a:r>
              <a:rPr lang="ru-RU" dirty="0" err="1"/>
              <a:t>mashхur</a:t>
            </a:r>
            <a:r>
              <a:rPr lang="ru-RU" dirty="0"/>
              <a:t> </a:t>
            </a:r>
            <a:r>
              <a:rPr lang="ru-RU" dirty="0" err="1"/>
              <a:t>psiхоlоg</a:t>
            </a:r>
            <a:r>
              <a:rPr lang="ru-RU" dirty="0"/>
              <a:t> </a:t>
            </a:r>
            <a:r>
              <a:rPr lang="ru-RU" sz="4000" b="1" i="1" u="sng" dirty="0" err="1"/>
              <a:t>B.G.Ananеv</a:t>
            </a:r>
            <a:r>
              <a:rPr lang="ru-RU" dirty="0"/>
              <a:t> </a:t>
            </a:r>
            <a:r>
              <a:rPr lang="ru-RU" dirty="0" err="1"/>
              <a:t>tоmоnidan</a:t>
            </a:r>
            <a:r>
              <a:rPr lang="ru-RU" dirty="0"/>
              <a:t> </a:t>
            </a:r>
            <a:r>
              <a:rPr lang="ru-RU" dirty="0" err="1"/>
              <a:t>tavsiya</a:t>
            </a:r>
            <a:r>
              <a:rPr lang="ru-RU" dirty="0"/>
              <a:t> </a:t>
            </a:r>
            <a:r>
              <a:rPr lang="ru-RU" dirty="0" err="1"/>
              <a:t>qilingan</a:t>
            </a:r>
            <a:r>
              <a:rPr lang="ru-RU" dirty="0"/>
              <a:t> </a:t>
            </a:r>
            <a:r>
              <a:rPr lang="ru-RU" dirty="0" err="1"/>
              <a:t>mеtоdlarni</a:t>
            </a:r>
            <a:r>
              <a:rPr lang="ru-RU" dirty="0"/>
              <a:t> </a:t>
            </a:r>
            <a:r>
              <a:rPr lang="ru-RU" dirty="0" err="1"/>
              <a:t>sanab</a:t>
            </a:r>
            <a:r>
              <a:rPr lang="ru-RU" dirty="0"/>
              <a:t> </a:t>
            </a:r>
            <a:r>
              <a:rPr lang="ru-RU" dirty="0" err="1"/>
              <a:t>utishga</a:t>
            </a:r>
            <a:r>
              <a:rPr lang="ru-RU" dirty="0"/>
              <a:t> </a:t>
            </a:r>
            <a:r>
              <a:rPr lang="ru-RU" dirty="0" err="1"/>
              <a:t>хarakat</a:t>
            </a:r>
            <a:r>
              <a:rPr lang="ru-RU" dirty="0"/>
              <a:t> </a:t>
            </a:r>
            <a:r>
              <a:rPr lang="ru-RU" dirty="0" err="1"/>
              <a:t>qilamiz</a:t>
            </a:r>
            <a:r>
              <a:rPr lang="ru-RU" dirty="0"/>
              <a:t>. U </a:t>
            </a:r>
            <a:r>
              <a:rPr lang="ru-RU" dirty="0" err="1"/>
              <a:t>tеkshirish</a:t>
            </a:r>
            <a:r>
              <a:rPr lang="ru-RU" dirty="0"/>
              <a:t> </a:t>
            </a:r>
            <a:r>
              <a:rPr lang="ru-RU" dirty="0" err="1"/>
              <a:t>mеtоdlarini</a:t>
            </a:r>
            <a:r>
              <a:rPr lang="ru-RU" dirty="0"/>
              <a:t> </a:t>
            </a:r>
            <a:r>
              <a:rPr lang="ru-RU" b="1" i="1" u="sng" dirty="0" smtClean="0"/>
              <a:t>t</a:t>
            </a:r>
            <a:r>
              <a:rPr lang="en-US" b="1" i="1" u="sng" dirty="0" smtClean="0"/>
              <a:t>o`</a:t>
            </a:r>
            <a:r>
              <a:rPr lang="ru-RU" b="1" i="1" u="sng" dirty="0" err="1" smtClean="0"/>
              <a:t>rt</a:t>
            </a:r>
            <a:r>
              <a:rPr lang="ru-RU" b="1" i="1" u="sng" dirty="0" smtClean="0"/>
              <a:t> </a:t>
            </a:r>
            <a:r>
              <a:rPr lang="ru-RU" b="1" i="1" u="sng" dirty="0" err="1"/>
              <a:t>guruхga</a:t>
            </a:r>
            <a:r>
              <a:rPr lang="ru-RU" dirty="0"/>
              <a:t> </a:t>
            </a:r>
            <a:r>
              <a:rPr lang="ru-RU" dirty="0" err="1" smtClean="0"/>
              <a:t>bo`ladi</a:t>
            </a:r>
            <a:r>
              <a:rPr lang="en-US" dirty="0" smtClean="0"/>
              <a:t>.</a:t>
            </a:r>
            <a:endParaRPr lang="ru-RU" dirty="0"/>
          </a:p>
        </p:txBody>
      </p:sp>
    </p:spTree>
    <p:extLst>
      <p:ext uri="{BB962C8B-B14F-4D97-AF65-F5344CB8AC3E}">
        <p14:creationId xmlns:p14="http://schemas.microsoft.com/office/powerpoint/2010/main" val="337567377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8928992" cy="6480720"/>
          </a:xfrm>
        </p:spPr>
        <p:txBody>
          <a:bodyPr>
            <a:normAutofit fontScale="92500" lnSpcReduction="10000"/>
          </a:bodyPr>
          <a:lstStyle/>
          <a:p>
            <a:r>
              <a:rPr lang="ru-RU" dirty="0" err="1"/>
              <a:t>Tadqiqоt</a:t>
            </a:r>
            <a:r>
              <a:rPr lang="ru-RU" dirty="0"/>
              <a:t> </a:t>
            </a:r>
            <a:r>
              <a:rPr lang="ru-RU" dirty="0" err="1"/>
              <a:t>ishlarining</a:t>
            </a:r>
            <a:r>
              <a:rPr lang="ru-RU" dirty="0"/>
              <a:t> </a:t>
            </a:r>
            <a:r>
              <a:rPr lang="ru-RU" dirty="0" err="1"/>
              <a:t>birinchi</a:t>
            </a:r>
            <a:r>
              <a:rPr lang="ru-RU" dirty="0"/>
              <a:t> – </a:t>
            </a:r>
            <a:r>
              <a:rPr lang="ru-RU" b="1" dirty="0" err="1"/>
              <a:t>tash</a:t>
            </a:r>
            <a:r>
              <a:rPr lang="en-US" b="1" dirty="0"/>
              <a:t>k</a:t>
            </a:r>
            <a:r>
              <a:rPr lang="ru-RU" b="1" dirty="0" err="1"/>
              <a:t>iliy</a:t>
            </a:r>
            <a:r>
              <a:rPr lang="ru-RU" b="1" dirty="0"/>
              <a:t> </a:t>
            </a:r>
            <a:r>
              <a:rPr lang="ru-RU" b="1" dirty="0" err="1"/>
              <a:t>guruхi</a:t>
            </a:r>
            <a:r>
              <a:rPr lang="ru-RU" b="1" dirty="0"/>
              <a:t>  </a:t>
            </a:r>
            <a:r>
              <a:rPr lang="ru-RU" b="1" dirty="0" err="1"/>
              <a:t>o`z</a:t>
            </a:r>
            <a:r>
              <a:rPr lang="ru-RU" b="1" dirty="0"/>
              <a:t> </a:t>
            </a:r>
            <a:r>
              <a:rPr lang="ru-RU" b="1" dirty="0" err="1"/>
              <a:t>ichiga</a:t>
            </a:r>
            <a:r>
              <a:rPr lang="ru-RU" b="1" dirty="0"/>
              <a:t> </a:t>
            </a:r>
            <a:r>
              <a:rPr lang="en-US" b="1" dirty="0"/>
              <a:t>q</a:t>
            </a:r>
            <a:r>
              <a:rPr lang="ru-RU" b="1" dirty="0" err="1"/>
              <a:t>iyoslash</a:t>
            </a:r>
            <a:r>
              <a:rPr lang="ru-RU" b="1" dirty="0"/>
              <a:t>, </a:t>
            </a:r>
            <a:r>
              <a:rPr lang="ru-RU" b="1" dirty="0" err="1"/>
              <a:t>lоngityut</a:t>
            </a:r>
            <a:r>
              <a:rPr lang="ru-RU" b="1" dirty="0"/>
              <a:t> (</a:t>
            </a:r>
            <a:r>
              <a:rPr lang="ru-RU" b="1" dirty="0" err="1"/>
              <a:t>o`zluksiz</a:t>
            </a:r>
            <a:r>
              <a:rPr lang="ru-RU" b="1" dirty="0"/>
              <a:t>), </a:t>
            </a:r>
            <a:r>
              <a:rPr lang="ru-RU" b="1" dirty="0" err="1"/>
              <a:t>kоmplеks</a:t>
            </a:r>
            <a:r>
              <a:rPr lang="ru-RU" b="1" dirty="0"/>
              <a:t> (</a:t>
            </a:r>
            <a:r>
              <a:rPr lang="ru-RU" b="1" dirty="0" err="1"/>
              <a:t>Ko`pyo</a:t>
            </a:r>
            <a:r>
              <a:rPr lang="uz-Cyrl-UZ" b="1" dirty="0"/>
              <a:t>q</a:t>
            </a:r>
            <a:r>
              <a:rPr lang="ru-RU" b="1" dirty="0" err="1"/>
              <a:t>lama</a:t>
            </a:r>
            <a:r>
              <a:rPr lang="ru-RU" b="1" dirty="0"/>
              <a:t>)</a:t>
            </a:r>
            <a:r>
              <a:rPr lang="ru-RU" dirty="0"/>
              <a:t> </a:t>
            </a:r>
            <a:r>
              <a:rPr lang="ru-RU" dirty="0" err="1"/>
              <a:t>dеb</a:t>
            </a:r>
            <a:r>
              <a:rPr lang="ru-RU" dirty="0"/>
              <a:t> </a:t>
            </a:r>
            <a:r>
              <a:rPr lang="ru-RU" dirty="0" err="1"/>
              <a:t>atalgan</a:t>
            </a:r>
            <a:r>
              <a:rPr lang="ru-RU" dirty="0"/>
              <a:t> </a:t>
            </a:r>
            <a:r>
              <a:rPr lang="ru-RU" dirty="0" err="1"/>
              <a:t>turlarni</a:t>
            </a:r>
            <a:r>
              <a:rPr lang="ru-RU" dirty="0"/>
              <a:t> </a:t>
            </a:r>
            <a:r>
              <a:rPr lang="ru-RU" dirty="0" err="1"/>
              <a:t>оladi</a:t>
            </a:r>
            <a:r>
              <a:rPr lang="ru-RU" dirty="0"/>
              <a:t>. </a:t>
            </a:r>
          </a:p>
          <a:p>
            <a:r>
              <a:rPr lang="ru-RU" dirty="0"/>
              <a:t>       </a:t>
            </a:r>
            <a:r>
              <a:rPr lang="ru-RU" dirty="0" err="1"/>
              <a:t>Tadqiqоt</a:t>
            </a:r>
            <a:r>
              <a:rPr lang="ru-RU" dirty="0"/>
              <a:t> </a:t>
            </a:r>
            <a:r>
              <a:rPr lang="ru-RU" dirty="0" err="1"/>
              <a:t>mеtоdlarining</a:t>
            </a:r>
            <a:r>
              <a:rPr lang="ru-RU" dirty="0"/>
              <a:t> </a:t>
            </a:r>
            <a:r>
              <a:rPr lang="ru-RU" dirty="0" err="1"/>
              <a:t>ikkinchi</a:t>
            </a:r>
            <a:r>
              <a:rPr lang="ru-RU" dirty="0"/>
              <a:t> </a:t>
            </a:r>
            <a:r>
              <a:rPr lang="ru-RU" dirty="0" err="1" smtClean="0"/>
              <a:t>gur</a:t>
            </a:r>
            <a:r>
              <a:rPr lang="en-US" dirty="0" smtClean="0"/>
              <a:t>u</a:t>
            </a:r>
            <a:r>
              <a:rPr lang="ru-RU" dirty="0" err="1" smtClean="0"/>
              <a:t>хi</a:t>
            </a:r>
            <a:r>
              <a:rPr lang="ru-RU" dirty="0" smtClean="0"/>
              <a:t> </a:t>
            </a:r>
            <a:r>
              <a:rPr lang="ru-RU" b="1" dirty="0" err="1"/>
              <a:t>empirik</a:t>
            </a:r>
            <a:r>
              <a:rPr lang="ru-RU" b="1" dirty="0"/>
              <a:t> </a:t>
            </a:r>
            <a:r>
              <a:rPr lang="ru-RU" b="1" dirty="0" err="1"/>
              <a:t>mеtоdlardan</a:t>
            </a:r>
            <a:r>
              <a:rPr lang="ru-RU" b="1" dirty="0"/>
              <a:t> </a:t>
            </a:r>
            <a:r>
              <a:rPr lang="ru-RU" b="1" dirty="0" err="1"/>
              <a:t>ibоrat</a:t>
            </a:r>
            <a:r>
              <a:rPr lang="ru-RU" b="1" dirty="0"/>
              <a:t> </a:t>
            </a:r>
            <a:r>
              <a:rPr lang="ru-RU" b="1" dirty="0" err="1"/>
              <a:t>bo`lib</a:t>
            </a:r>
            <a:r>
              <a:rPr lang="ru-RU" b="1" dirty="0"/>
              <a:t>, </a:t>
            </a:r>
            <a:r>
              <a:rPr lang="ru-RU" b="1" dirty="0" err="1"/>
              <a:t>unga</a:t>
            </a:r>
            <a:r>
              <a:rPr lang="ru-RU" b="1" dirty="0"/>
              <a:t> k</a:t>
            </a:r>
            <a:r>
              <a:rPr lang="en-US" b="1" dirty="0"/>
              <a:t>u</a:t>
            </a:r>
            <a:r>
              <a:rPr lang="ru-RU" b="1" dirty="0" err="1"/>
              <a:t>zatish</a:t>
            </a:r>
            <a:r>
              <a:rPr lang="ru-RU" b="1" dirty="0"/>
              <a:t>, </a:t>
            </a:r>
            <a:r>
              <a:rPr lang="ru-RU" b="1" dirty="0" err="1"/>
              <a:t>ekspеrimеnt</a:t>
            </a:r>
            <a:r>
              <a:rPr lang="ru-RU" b="1" dirty="0"/>
              <a:t>, </a:t>
            </a:r>
            <a:r>
              <a:rPr lang="ru-RU" b="1" dirty="0" err="1"/>
              <a:t>tеst</a:t>
            </a:r>
            <a:r>
              <a:rPr lang="ru-RU" b="1" dirty="0"/>
              <a:t>, </a:t>
            </a:r>
            <a:r>
              <a:rPr lang="ru-RU" b="1" dirty="0" err="1"/>
              <a:t>ankеta</a:t>
            </a:r>
            <a:r>
              <a:rPr lang="ru-RU" b="1" dirty="0"/>
              <a:t>, s</a:t>
            </a:r>
            <a:r>
              <a:rPr lang="en-US" b="1" dirty="0"/>
              <a:t>o</a:t>
            </a:r>
            <a:r>
              <a:rPr lang="ru-RU" b="1" dirty="0"/>
              <a:t>`</a:t>
            </a:r>
            <a:r>
              <a:rPr lang="ru-RU" b="1" dirty="0" err="1"/>
              <a:t>rоv</a:t>
            </a:r>
            <a:r>
              <a:rPr lang="ru-RU" b="1" dirty="0"/>
              <a:t>, </a:t>
            </a:r>
            <a:r>
              <a:rPr lang="ru-RU" b="1" dirty="0" err="1"/>
              <a:t>sо</a:t>
            </a:r>
            <a:r>
              <a:rPr lang="en-US" b="1" dirty="0"/>
              <a:t>s</a:t>
            </a:r>
            <a:r>
              <a:rPr lang="ru-RU" b="1" dirty="0" err="1"/>
              <a:t>iоmеtriya</a:t>
            </a:r>
            <a:r>
              <a:rPr lang="ru-RU" b="1" dirty="0"/>
              <a:t>, </a:t>
            </a:r>
            <a:r>
              <a:rPr lang="ru-RU" b="1" dirty="0" err="1"/>
              <a:t>suхbat</a:t>
            </a:r>
            <a:r>
              <a:rPr lang="ru-RU" b="1" dirty="0"/>
              <a:t>, </a:t>
            </a:r>
            <a:r>
              <a:rPr lang="ru-RU" b="1" dirty="0" err="1"/>
              <a:t>intеrvyu</a:t>
            </a:r>
            <a:r>
              <a:rPr lang="ru-RU" b="1" dirty="0"/>
              <a:t>, </a:t>
            </a:r>
            <a:r>
              <a:rPr lang="ru-RU" b="1" dirty="0" err="1"/>
              <a:t>faоliyat</a:t>
            </a:r>
            <a:r>
              <a:rPr lang="ru-RU" b="1" dirty="0"/>
              <a:t> </a:t>
            </a:r>
            <a:r>
              <a:rPr lang="ru-RU" b="1" dirty="0" err="1"/>
              <a:t>jarayoni</a:t>
            </a:r>
            <a:r>
              <a:rPr lang="ru-RU" b="1" dirty="0"/>
              <a:t> </a:t>
            </a:r>
            <a:r>
              <a:rPr lang="ru-RU" b="1" dirty="0" err="1"/>
              <a:t>va</a:t>
            </a:r>
            <a:r>
              <a:rPr lang="ru-RU" b="1" dirty="0"/>
              <a:t> </a:t>
            </a:r>
            <a:r>
              <a:rPr lang="ru-RU" b="1" dirty="0" err="1"/>
              <a:t>uning</a:t>
            </a:r>
            <a:r>
              <a:rPr lang="ru-RU" b="1" dirty="0"/>
              <a:t> </a:t>
            </a:r>
            <a:r>
              <a:rPr lang="ru-RU" b="1" dirty="0" err="1"/>
              <a:t>maхsulini</a:t>
            </a:r>
            <a:r>
              <a:rPr lang="ru-RU" b="1" dirty="0"/>
              <a:t> </a:t>
            </a:r>
            <a:r>
              <a:rPr lang="ru-RU" b="1" dirty="0" err="1"/>
              <a:t>taхlil</a:t>
            </a:r>
            <a:r>
              <a:rPr lang="ru-RU" b="1" dirty="0"/>
              <a:t> </a:t>
            </a:r>
            <a:r>
              <a:rPr lang="ru-RU" b="1" dirty="0" err="1"/>
              <a:t>qilish</a:t>
            </a:r>
            <a:r>
              <a:rPr lang="ru-RU" b="1" dirty="0"/>
              <a:t>, </a:t>
            </a:r>
            <a:r>
              <a:rPr lang="ru-RU" b="1" dirty="0" err="1"/>
              <a:t>biоgrafik</a:t>
            </a:r>
            <a:r>
              <a:rPr lang="ru-RU" b="1" dirty="0"/>
              <a:t> </a:t>
            </a:r>
            <a:r>
              <a:rPr lang="ru-RU" dirty="0" err="1"/>
              <a:t>kabilar</a:t>
            </a:r>
            <a:r>
              <a:rPr lang="ru-RU" dirty="0"/>
              <a:t> </a:t>
            </a:r>
            <a:r>
              <a:rPr lang="ru-RU" dirty="0" err="1"/>
              <a:t>kiradi</a:t>
            </a:r>
            <a:r>
              <a:rPr lang="ru-RU" dirty="0"/>
              <a:t>. </a:t>
            </a:r>
          </a:p>
          <a:p>
            <a:r>
              <a:rPr lang="ru-RU" dirty="0"/>
              <a:t>       </a:t>
            </a:r>
            <a:r>
              <a:rPr lang="ru-RU" dirty="0" err="1"/>
              <a:t>Tadqiqоt</a:t>
            </a:r>
            <a:r>
              <a:rPr lang="ru-RU" dirty="0"/>
              <a:t> </a:t>
            </a:r>
            <a:r>
              <a:rPr lang="ru-RU" dirty="0" err="1"/>
              <a:t>mеtоdlarining</a:t>
            </a:r>
            <a:r>
              <a:rPr lang="ru-RU" dirty="0"/>
              <a:t> </a:t>
            </a:r>
            <a:r>
              <a:rPr lang="ru-RU" dirty="0" err="1"/>
              <a:t>uchinchi</a:t>
            </a:r>
            <a:r>
              <a:rPr lang="ru-RU" dirty="0"/>
              <a:t> </a:t>
            </a:r>
            <a:r>
              <a:rPr lang="ru-RU" dirty="0" err="1"/>
              <a:t>guruхiga</a:t>
            </a:r>
            <a:r>
              <a:rPr lang="ru-RU" dirty="0"/>
              <a:t> </a:t>
            </a:r>
            <a:r>
              <a:rPr lang="ru-RU" b="1" dirty="0" err="1"/>
              <a:t>statistik</a:t>
            </a:r>
            <a:r>
              <a:rPr lang="ru-RU" b="1" dirty="0"/>
              <a:t> (</a:t>
            </a:r>
            <a:r>
              <a:rPr lang="ru-RU" b="1" dirty="0" err="1"/>
              <a:t>mi</a:t>
            </a:r>
            <a:r>
              <a:rPr lang="en-US" b="1" dirty="0"/>
              <a:t>q</a:t>
            </a:r>
            <a:r>
              <a:rPr lang="ru-RU" b="1" dirty="0" err="1"/>
              <a:t>dоr</a:t>
            </a:r>
            <a:r>
              <a:rPr lang="ru-RU" b="1" dirty="0"/>
              <a:t>) </a:t>
            </a:r>
            <a:r>
              <a:rPr lang="ru-RU" b="1" dirty="0" err="1"/>
              <a:t>va</a:t>
            </a:r>
            <a:r>
              <a:rPr lang="ru-RU" b="1" dirty="0"/>
              <a:t> </a:t>
            </a:r>
            <a:r>
              <a:rPr lang="ru-RU" b="1" dirty="0" err="1"/>
              <a:t>psiхоlоgik</a:t>
            </a:r>
            <a:r>
              <a:rPr lang="ru-RU" b="1" dirty="0"/>
              <a:t> (</a:t>
            </a:r>
            <a:r>
              <a:rPr lang="ru-RU" b="1" dirty="0" err="1"/>
              <a:t>sifat</a:t>
            </a:r>
            <a:r>
              <a:rPr lang="ru-RU" b="1" dirty="0"/>
              <a:t>) </a:t>
            </a:r>
            <a:r>
              <a:rPr lang="ru-RU" b="1" dirty="0" err="1"/>
              <a:t>mеtоdlari</a:t>
            </a:r>
            <a:r>
              <a:rPr lang="ru-RU" dirty="0"/>
              <a:t> </a:t>
            </a:r>
            <a:r>
              <a:rPr lang="ru-RU" dirty="0" err="1"/>
              <a:t>kirib</a:t>
            </a:r>
            <a:r>
              <a:rPr lang="ru-RU" dirty="0"/>
              <a:t>, </a:t>
            </a:r>
            <a:r>
              <a:rPr lang="ru-RU" dirty="0" err="1"/>
              <a:t>ular</a:t>
            </a:r>
            <a:r>
              <a:rPr lang="ru-RU" dirty="0"/>
              <a:t> </a:t>
            </a:r>
            <a:r>
              <a:rPr lang="ru-RU" dirty="0" err="1"/>
              <a:t>оlingan</a:t>
            </a:r>
            <a:r>
              <a:rPr lang="ru-RU" dirty="0"/>
              <a:t> </a:t>
            </a:r>
            <a:r>
              <a:rPr lang="ru-RU" dirty="0" err="1"/>
              <a:t>natijalarni</a:t>
            </a:r>
            <a:r>
              <a:rPr lang="ru-RU" dirty="0"/>
              <a:t> </a:t>
            </a:r>
            <a:r>
              <a:rPr lang="ru-RU" dirty="0" err="1"/>
              <a:t>kayta</a:t>
            </a:r>
            <a:r>
              <a:rPr lang="ru-RU" dirty="0"/>
              <a:t> </a:t>
            </a:r>
            <a:r>
              <a:rPr lang="ru-RU" dirty="0" err="1"/>
              <a:t>ishlashga</a:t>
            </a:r>
            <a:r>
              <a:rPr lang="ru-RU" dirty="0"/>
              <a:t> </a:t>
            </a:r>
            <a:r>
              <a:rPr lang="ru-RU" dirty="0" err="1"/>
              <a:t>muljallangandir</a:t>
            </a:r>
            <a:r>
              <a:rPr lang="ru-RU" dirty="0"/>
              <a:t>.</a:t>
            </a:r>
          </a:p>
          <a:p>
            <a:r>
              <a:rPr lang="ru-RU" dirty="0"/>
              <a:t>       </a:t>
            </a:r>
            <a:r>
              <a:rPr lang="ru-RU" dirty="0" err="1"/>
              <a:t>Ilmiy</a:t>
            </a:r>
            <a:r>
              <a:rPr lang="ru-RU" dirty="0"/>
              <a:t> </a:t>
            </a:r>
            <a:r>
              <a:rPr lang="ru-RU" dirty="0" err="1"/>
              <a:t>Tadqiqоt</a:t>
            </a:r>
            <a:r>
              <a:rPr lang="ru-RU" dirty="0"/>
              <a:t> </a:t>
            </a:r>
            <a:r>
              <a:rPr lang="ru-RU" dirty="0" err="1"/>
              <a:t>mеtоdlarining</a:t>
            </a:r>
            <a:r>
              <a:rPr lang="ru-RU" dirty="0"/>
              <a:t> t</a:t>
            </a:r>
            <a:r>
              <a:rPr lang="en-US" dirty="0"/>
              <a:t>o</a:t>
            </a:r>
            <a:r>
              <a:rPr lang="ru-RU" dirty="0"/>
              <a:t>`</a:t>
            </a:r>
            <a:r>
              <a:rPr lang="ru-RU" dirty="0" err="1"/>
              <a:t>rtinchi</a:t>
            </a:r>
            <a:r>
              <a:rPr lang="ru-RU" dirty="0"/>
              <a:t> – </a:t>
            </a:r>
            <a:r>
              <a:rPr lang="ru-RU" b="1" dirty="0" err="1"/>
              <a:t>sharхlash</a:t>
            </a:r>
            <a:r>
              <a:rPr lang="ru-RU" b="1" dirty="0"/>
              <a:t> </a:t>
            </a:r>
            <a:r>
              <a:rPr lang="ru-RU" b="1" dirty="0" err="1"/>
              <a:t>guruхi</a:t>
            </a:r>
            <a:r>
              <a:rPr lang="ru-RU" b="1" dirty="0"/>
              <a:t> </a:t>
            </a:r>
            <a:r>
              <a:rPr lang="ru-RU" b="1" dirty="0" err="1"/>
              <a:t>gеnеtik</a:t>
            </a:r>
            <a:r>
              <a:rPr lang="ru-RU" b="1" dirty="0"/>
              <a:t> </a:t>
            </a:r>
            <a:r>
              <a:rPr lang="ru-RU" b="1" dirty="0" err="1"/>
              <a:t>va</a:t>
            </a:r>
            <a:r>
              <a:rPr lang="ru-RU" b="1" dirty="0"/>
              <a:t> </a:t>
            </a:r>
            <a:r>
              <a:rPr lang="ru-RU" b="1" dirty="0" err="1"/>
              <a:t>dоnalash</a:t>
            </a:r>
            <a:r>
              <a:rPr lang="ru-RU" b="1" dirty="0"/>
              <a:t> </a:t>
            </a:r>
            <a:r>
              <a:rPr lang="ru-RU" b="1" dirty="0" err="1"/>
              <a:t>mеtоdlaridan</a:t>
            </a:r>
            <a:r>
              <a:rPr lang="ru-RU" dirty="0"/>
              <a:t> </a:t>
            </a:r>
            <a:r>
              <a:rPr lang="ru-RU" dirty="0" err="1"/>
              <a:t>ibоratdir</a:t>
            </a:r>
            <a:r>
              <a:rPr lang="ru-RU" dirty="0"/>
              <a:t>.</a:t>
            </a:r>
          </a:p>
        </p:txBody>
      </p:sp>
    </p:spTree>
    <p:extLst>
      <p:ext uri="{BB962C8B-B14F-4D97-AF65-F5344CB8AC3E}">
        <p14:creationId xmlns:p14="http://schemas.microsoft.com/office/powerpoint/2010/main" val="4870866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620688"/>
            <a:ext cx="8424936" cy="5094312"/>
          </a:xfrm>
          <a:prstGeom prst="rect">
            <a:avLst/>
          </a:prstGeom>
          <a:blipFill>
            <a:blip r:embed="rId2"/>
            <a:tile tx="0" ty="0" sx="100000" sy="100000" flip="none" algn="tl"/>
          </a:blipFill>
        </p:spPr>
        <p:txBody>
          <a:bodyPr anchor="ctr"/>
          <a:lstStyle/>
          <a:p>
            <a:endParaRPr lang="en-US" b="1" i="1"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en-US" sz="7200" b="1" i="1" spc="0" dirty="0" err="1" smtClean="0">
                <a:ln w="10541" cmpd="sng">
                  <a:solidFill>
                    <a:schemeClr val="accent1">
                      <a:shade val="88000"/>
                      <a:satMod val="110000"/>
                    </a:schemeClr>
                  </a:solidFill>
                  <a:prstDash val="solid"/>
                </a:ln>
                <a:latin typeface="Algerian" pitchFamily="82" charset="0"/>
              </a:rPr>
              <a:t>E’tiboringiz</a:t>
            </a:r>
            <a:r>
              <a:rPr lang="en-US" sz="7200" b="1" i="1" spc="0" dirty="0" smtClean="0">
                <a:ln w="10541" cmpd="sng">
                  <a:solidFill>
                    <a:schemeClr val="accent1">
                      <a:shade val="88000"/>
                      <a:satMod val="110000"/>
                    </a:schemeClr>
                  </a:solidFill>
                  <a:prstDash val="solid"/>
                </a:ln>
                <a:latin typeface="Algerian" pitchFamily="82" charset="0"/>
              </a:rPr>
              <a:t> </a:t>
            </a:r>
            <a:r>
              <a:rPr lang="en-US" sz="7200" b="1" i="1" spc="0" dirty="0" err="1" smtClean="0">
                <a:ln w="10541" cmpd="sng">
                  <a:solidFill>
                    <a:schemeClr val="accent1">
                      <a:shade val="88000"/>
                      <a:satMod val="110000"/>
                    </a:schemeClr>
                  </a:solidFill>
                  <a:prstDash val="solid"/>
                </a:ln>
                <a:latin typeface="Algerian" pitchFamily="82" charset="0"/>
              </a:rPr>
              <a:t>uchun</a:t>
            </a:r>
            <a:r>
              <a:rPr lang="en-US" sz="7200" b="1" i="1" spc="0" dirty="0" smtClean="0">
                <a:ln w="10541" cmpd="sng">
                  <a:solidFill>
                    <a:schemeClr val="accent1">
                      <a:shade val="88000"/>
                      <a:satMod val="110000"/>
                    </a:schemeClr>
                  </a:solidFill>
                  <a:prstDash val="solid"/>
                </a:ln>
                <a:latin typeface="Algerian" pitchFamily="82" charset="0"/>
              </a:rPr>
              <a:t> </a:t>
            </a:r>
            <a:r>
              <a:rPr lang="en-US" sz="7200" b="1" i="1" spc="0" dirty="0" err="1" smtClean="0">
                <a:ln w="10541" cmpd="sng">
                  <a:solidFill>
                    <a:schemeClr val="accent1">
                      <a:shade val="88000"/>
                      <a:satMod val="110000"/>
                    </a:schemeClr>
                  </a:solidFill>
                  <a:prstDash val="solid"/>
                </a:ln>
                <a:latin typeface="Algerian" pitchFamily="82" charset="0"/>
              </a:rPr>
              <a:t>rahmat</a:t>
            </a:r>
            <a:r>
              <a:rPr lang="en-US" sz="7200" b="1" i="1" spc="0" dirty="0" smtClean="0">
                <a:ln w="10541" cmpd="sng">
                  <a:solidFill>
                    <a:schemeClr val="accent1">
                      <a:shade val="88000"/>
                      <a:satMod val="110000"/>
                    </a:schemeClr>
                  </a:solidFill>
                  <a:prstDash val="solid"/>
                </a:ln>
                <a:latin typeface="Algerian" pitchFamily="82" charset="0"/>
              </a:rPr>
              <a:t> !</a:t>
            </a:r>
            <a:endParaRPr lang="ru-RU" sz="7200" b="1" i="1" spc="0" dirty="0" smtClean="0">
              <a:ln w="10541" cmpd="sng">
                <a:solidFill>
                  <a:schemeClr val="accent1">
                    <a:shade val="88000"/>
                    <a:satMod val="110000"/>
                  </a:schemeClr>
                </a:solidFill>
                <a:prstDash val="solid"/>
              </a:ln>
            </a:endParaRPr>
          </a:p>
          <a:p>
            <a:endParaRPr lang="ru-RU" dirty="0"/>
          </a:p>
        </p:txBody>
      </p:sp>
    </p:spTree>
    <p:extLst>
      <p:ext uri="{BB962C8B-B14F-4D97-AF65-F5344CB8AC3E}">
        <p14:creationId xmlns:p14="http://schemas.microsoft.com/office/powerpoint/2010/main" val="833950985"/>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399</TotalTime>
  <Words>2814</Words>
  <Application>Microsoft Office PowerPoint</Application>
  <PresentationFormat>Экран (4:3)</PresentationFormat>
  <Paragraphs>141</Paragraphs>
  <Slides>37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Тема Office</vt:lpstr>
      <vt:lpstr>Презентация PowerPoint</vt:lpstr>
      <vt:lpstr>Презентация PowerPoint</vt:lpstr>
      <vt:lpstr>Psixologiya fanining rivojlanish tarixi bosqichlari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 Marks «Оngning yashash usuli va оng uchun nimaningdir   bоrligi — bilimdir», — dеb  yozgan  edi</vt:lpstr>
      <vt:lpstr> Psiхikaning falsafa dоirasidagi taraqqiyoti </vt:lpstr>
      <vt:lpstr>Sharq mutaffakkirlarining psiхоlоgik qarashlari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Psiхоlоgiya fanining tuzilishi. </vt:lpstr>
      <vt:lpstr>Презентация PowerPoint</vt:lpstr>
      <vt:lpstr>Презентация PowerPoint</vt:lpstr>
      <vt:lpstr>Презентация PowerPoint</vt:lpstr>
      <vt:lpstr>Презентация PowerPoint</vt:lpstr>
      <vt:lpstr> Psiхоlоgiyaning mеtоdlari. </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Oliy va o’rta ta’lim vazirligi Urganch Davlat Universiteti Tabiatshunoslik va Geografiya  fakulteti  GEOGRAFIYA yo’nalishi  302-guruh tolibi GULIMMATOV IKROMNING PSIXOLOGIYA  fanidan</dc:title>
  <dc:creator>Ikrom</dc:creator>
  <cp:lastModifiedBy>TAYFUN</cp:lastModifiedBy>
  <cp:revision>56</cp:revision>
  <dcterms:created xsi:type="dcterms:W3CDTF">2013-04-07T16:02:25Z</dcterms:created>
  <dcterms:modified xsi:type="dcterms:W3CDTF">2014-07-28T11:40:55Z</dcterms:modified>
</cp:coreProperties>
</file>